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26"/>
  </p:notesMasterIdLst>
  <p:handoutMasterIdLst>
    <p:handoutMasterId r:id="rId27"/>
  </p:handoutMasterIdLst>
  <p:sldIdLst>
    <p:sldId id="256" r:id="rId5"/>
    <p:sldId id="264" r:id="rId6"/>
    <p:sldId id="257" r:id="rId7"/>
    <p:sldId id="258" r:id="rId8"/>
    <p:sldId id="259" r:id="rId9"/>
    <p:sldId id="260" r:id="rId10"/>
    <p:sldId id="261" r:id="rId11"/>
    <p:sldId id="266" r:id="rId12"/>
    <p:sldId id="265" r:id="rId13"/>
    <p:sldId id="262" r:id="rId14"/>
    <p:sldId id="263" r:id="rId15"/>
    <p:sldId id="267" r:id="rId16"/>
    <p:sldId id="268" r:id="rId17"/>
    <p:sldId id="269" r:id="rId18"/>
    <p:sldId id="270" r:id="rId19"/>
    <p:sldId id="271" r:id="rId20"/>
    <p:sldId id="272" r:id="rId21"/>
    <p:sldId id="273" r:id="rId22"/>
    <p:sldId id="275" r:id="rId23"/>
    <p:sldId id="276" r:id="rId24"/>
    <p:sldId id="277"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B7EB80-1DB5-420D-BC4C-752F02ABD12F}" v="249" dt="2022-06-21T10:15:43.4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660"/>
  </p:normalViewPr>
  <p:slideViewPr>
    <p:cSldViewPr snapToGrid="0">
      <p:cViewPr varScale="1">
        <p:scale>
          <a:sx n="86" d="100"/>
          <a:sy n="86" d="100"/>
        </p:scale>
        <p:origin x="422" y="58"/>
      </p:cViewPr>
      <p:guideLst/>
    </p:cSldViewPr>
  </p:slideViewPr>
  <p:notesTextViewPr>
    <p:cViewPr>
      <p:scale>
        <a:sx n="1" d="1"/>
        <a:sy n="1" d="1"/>
      </p:scale>
      <p:origin x="0" y="0"/>
    </p:cViewPr>
  </p:notesTextViewPr>
  <p:notesViewPr>
    <p:cSldViewPr snapToGrid="0">
      <p:cViewPr varScale="1">
        <p:scale>
          <a:sx n="60" d="100"/>
          <a:sy n="60" d="100"/>
        </p:scale>
        <p:origin x="1670"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 duc toan" userId="26528a8b28fa3bd1" providerId="LiveId" clId="{E7B7EB80-1DB5-420D-BC4C-752F02ABD12F}"/>
    <pc:docChg chg="undo redo custSel addSld delSld modSld sldOrd">
      <pc:chgData name="le duc toan" userId="26528a8b28fa3bd1" providerId="LiveId" clId="{E7B7EB80-1DB5-420D-BC4C-752F02ABD12F}" dt="2022-06-21T10:15:43.414" v="1259"/>
      <pc:docMkLst>
        <pc:docMk/>
      </pc:docMkLst>
      <pc:sldChg chg="modTransition">
        <pc:chgData name="le duc toan" userId="26528a8b28fa3bd1" providerId="LiveId" clId="{E7B7EB80-1DB5-420D-BC4C-752F02ABD12F}" dt="2022-06-21T10:06:50.102" v="1153"/>
        <pc:sldMkLst>
          <pc:docMk/>
          <pc:sldMk cId="1819359268" sldId="256"/>
        </pc:sldMkLst>
      </pc:sldChg>
      <pc:sldChg chg="addSp delSp modSp mod modTransition modAnim">
        <pc:chgData name="le duc toan" userId="26528a8b28fa3bd1" providerId="LiveId" clId="{E7B7EB80-1DB5-420D-BC4C-752F02ABD12F}" dt="2022-06-21T10:11:10.403" v="1195"/>
        <pc:sldMkLst>
          <pc:docMk/>
          <pc:sldMk cId="3253689747" sldId="257"/>
        </pc:sldMkLst>
        <pc:spChg chg="del">
          <ac:chgData name="le duc toan" userId="26528a8b28fa3bd1" providerId="LiveId" clId="{E7B7EB80-1DB5-420D-BC4C-752F02ABD12F}" dt="2022-06-21T08:10:46.080" v="1" actId="478"/>
          <ac:spMkLst>
            <pc:docMk/>
            <pc:sldMk cId="3253689747" sldId="257"/>
            <ac:spMk id="2" creationId="{34DB6CE4-2B13-4715-B5B2-615A55922CA1}"/>
          </ac:spMkLst>
        </pc:spChg>
        <pc:spChg chg="mod">
          <ac:chgData name="le duc toan" userId="26528a8b28fa3bd1" providerId="LiveId" clId="{E7B7EB80-1DB5-420D-BC4C-752F02ABD12F}" dt="2022-06-21T08:46:39.343" v="291" actId="20577"/>
          <ac:spMkLst>
            <pc:docMk/>
            <pc:sldMk cId="3253689747" sldId="257"/>
            <ac:spMk id="5" creationId="{5F0CF5AA-1CBA-1849-CD2B-62BA33A38844}"/>
          </ac:spMkLst>
        </pc:spChg>
        <pc:spChg chg="add mod">
          <ac:chgData name="le duc toan" userId="26528a8b28fa3bd1" providerId="LiveId" clId="{E7B7EB80-1DB5-420D-BC4C-752F02ABD12F}" dt="2022-06-21T08:16:14.001" v="65" actId="1076"/>
          <ac:spMkLst>
            <pc:docMk/>
            <pc:sldMk cId="3253689747" sldId="257"/>
            <ac:spMk id="7" creationId="{B4F8EF38-8EF9-C91A-EAB8-C1E3F1B43C9C}"/>
          </ac:spMkLst>
        </pc:spChg>
        <pc:spChg chg="add del mod">
          <ac:chgData name="le duc toan" userId="26528a8b28fa3bd1" providerId="LiveId" clId="{E7B7EB80-1DB5-420D-BC4C-752F02ABD12F}" dt="2022-06-21T08:10:48.157" v="2" actId="478"/>
          <ac:spMkLst>
            <pc:docMk/>
            <pc:sldMk cId="3253689747" sldId="257"/>
            <ac:spMk id="9" creationId="{35ADF6D3-1036-F479-2EC3-ACB6340763E5}"/>
          </ac:spMkLst>
        </pc:spChg>
        <pc:spChg chg="add mod ord">
          <ac:chgData name="le duc toan" userId="26528a8b28fa3bd1" providerId="LiveId" clId="{E7B7EB80-1DB5-420D-BC4C-752F02ABD12F}" dt="2022-06-21T08:16:00.100" v="61" actId="1076"/>
          <ac:spMkLst>
            <pc:docMk/>
            <pc:sldMk cId="3253689747" sldId="257"/>
            <ac:spMk id="10" creationId="{F36BDFEC-D2FA-B787-EBDC-20D682B61D46}"/>
          </ac:spMkLst>
        </pc:spChg>
      </pc:sldChg>
      <pc:sldChg chg="addSp delSp modSp mod modTransition modAnim">
        <pc:chgData name="le duc toan" userId="26528a8b28fa3bd1" providerId="LiveId" clId="{E7B7EB80-1DB5-420D-BC4C-752F02ABD12F}" dt="2022-06-21T10:11:32.740" v="1200"/>
        <pc:sldMkLst>
          <pc:docMk/>
          <pc:sldMk cId="2172179498" sldId="258"/>
        </pc:sldMkLst>
        <pc:spChg chg="del mod">
          <ac:chgData name="le duc toan" userId="26528a8b28fa3bd1" providerId="LiveId" clId="{E7B7EB80-1DB5-420D-BC4C-752F02ABD12F}" dt="2022-06-21T08:20:05.190" v="95" actId="478"/>
          <ac:spMkLst>
            <pc:docMk/>
            <pc:sldMk cId="2172179498" sldId="258"/>
            <ac:spMk id="2" creationId="{34DB6CE4-2B13-4715-B5B2-615A55922CA1}"/>
          </ac:spMkLst>
        </pc:spChg>
        <pc:spChg chg="mod ord">
          <ac:chgData name="le duc toan" userId="26528a8b28fa3bd1" providerId="LiveId" clId="{E7B7EB80-1DB5-420D-BC4C-752F02ABD12F}" dt="2022-06-21T08:24:09.051" v="132" actId="408"/>
          <ac:spMkLst>
            <pc:docMk/>
            <pc:sldMk cId="2172179498" sldId="258"/>
            <ac:spMk id="3" creationId="{143F5361-68C0-4BF5-80C8-F1E7BF92B2DB}"/>
          </ac:spMkLst>
        </pc:spChg>
        <pc:spChg chg="add mod">
          <ac:chgData name="le duc toan" userId="26528a8b28fa3bd1" providerId="LiveId" clId="{E7B7EB80-1DB5-420D-BC4C-752F02ABD12F}" dt="2022-06-21T08:24:05.400" v="130" actId="408"/>
          <ac:spMkLst>
            <pc:docMk/>
            <pc:sldMk cId="2172179498" sldId="258"/>
            <ac:spMk id="5" creationId="{96F9AA4A-2312-B984-11B0-10D2FB65122F}"/>
          </ac:spMkLst>
        </pc:spChg>
        <pc:spChg chg="add del mod">
          <ac:chgData name="le duc toan" userId="26528a8b28fa3bd1" providerId="LiveId" clId="{E7B7EB80-1DB5-420D-BC4C-752F02ABD12F}" dt="2022-06-21T08:20:07.300" v="96" actId="478"/>
          <ac:spMkLst>
            <pc:docMk/>
            <pc:sldMk cId="2172179498" sldId="258"/>
            <ac:spMk id="7" creationId="{71B4CB41-3A45-345E-6B6D-CBA2EB3E1E9E}"/>
          </ac:spMkLst>
        </pc:spChg>
        <pc:picChg chg="add mod ord">
          <ac:chgData name="le duc toan" userId="26528a8b28fa3bd1" providerId="LiveId" clId="{E7B7EB80-1DB5-420D-BC4C-752F02ABD12F}" dt="2022-06-21T08:21:41.987" v="121" actId="1076"/>
          <ac:picMkLst>
            <pc:docMk/>
            <pc:sldMk cId="2172179498" sldId="258"/>
            <ac:picMk id="4" creationId="{8E2DAFC8-DDF7-9DB6-78E8-26A76E87484F}"/>
          </ac:picMkLst>
        </pc:picChg>
      </pc:sldChg>
      <pc:sldChg chg="addSp delSp modSp mod modTransition modAnim">
        <pc:chgData name="le duc toan" userId="26528a8b28fa3bd1" providerId="LiveId" clId="{E7B7EB80-1DB5-420D-BC4C-752F02ABD12F}" dt="2022-06-21T10:11:49.944" v="1202"/>
        <pc:sldMkLst>
          <pc:docMk/>
          <pc:sldMk cId="1193417028" sldId="259"/>
        </pc:sldMkLst>
        <pc:spChg chg="del mod">
          <ac:chgData name="le duc toan" userId="26528a8b28fa3bd1" providerId="LiveId" clId="{E7B7EB80-1DB5-420D-BC4C-752F02ABD12F}" dt="2022-06-21T08:36:15.053" v="141" actId="478"/>
          <ac:spMkLst>
            <pc:docMk/>
            <pc:sldMk cId="1193417028" sldId="259"/>
            <ac:spMk id="2" creationId="{34DB6CE4-2B13-4715-B5B2-615A55922CA1}"/>
          </ac:spMkLst>
        </pc:spChg>
        <pc:spChg chg="add del mod">
          <ac:chgData name="le duc toan" userId="26528a8b28fa3bd1" providerId="LiveId" clId="{E7B7EB80-1DB5-420D-BC4C-752F02ABD12F}" dt="2022-06-21T08:24:24.392" v="134" actId="478"/>
          <ac:spMkLst>
            <pc:docMk/>
            <pc:sldMk cId="1193417028" sldId="259"/>
            <ac:spMk id="5" creationId="{24A54464-52EC-D3C2-352C-9DDF07AFE8CF}"/>
          </ac:spMkLst>
        </pc:spChg>
        <pc:spChg chg="add mod">
          <ac:chgData name="le duc toan" userId="26528a8b28fa3bd1" providerId="LiveId" clId="{E7B7EB80-1DB5-420D-BC4C-752F02ABD12F}" dt="2022-06-21T08:37:43.706" v="151" actId="408"/>
          <ac:spMkLst>
            <pc:docMk/>
            <pc:sldMk cId="1193417028" sldId="259"/>
            <ac:spMk id="7" creationId="{524D7B27-9742-85CF-43EB-7917D471D25A}"/>
          </ac:spMkLst>
        </pc:spChg>
        <pc:spChg chg="add del mod">
          <ac:chgData name="le duc toan" userId="26528a8b28fa3bd1" providerId="LiveId" clId="{E7B7EB80-1DB5-420D-BC4C-752F02ABD12F}" dt="2022-06-21T08:36:19.394" v="142" actId="478"/>
          <ac:spMkLst>
            <pc:docMk/>
            <pc:sldMk cId="1193417028" sldId="259"/>
            <ac:spMk id="9" creationId="{E76EE890-04B1-667B-0E16-2B71B2C2DA05}"/>
          </ac:spMkLst>
        </pc:spChg>
        <pc:spChg chg="add mod">
          <ac:chgData name="le duc toan" userId="26528a8b28fa3bd1" providerId="LiveId" clId="{E7B7EB80-1DB5-420D-BC4C-752F02ABD12F}" dt="2022-06-21T09:59:57.873" v="1018"/>
          <ac:spMkLst>
            <pc:docMk/>
            <pc:sldMk cId="1193417028" sldId="259"/>
            <ac:spMk id="10" creationId="{191E9C12-DA97-1B94-4304-B0FC7B58D702}"/>
          </ac:spMkLst>
        </pc:spChg>
        <pc:spChg chg="add mod">
          <ac:chgData name="le duc toan" userId="26528a8b28fa3bd1" providerId="LiveId" clId="{E7B7EB80-1DB5-420D-BC4C-752F02ABD12F}" dt="2022-06-21T09:59:57.873" v="1018"/>
          <ac:spMkLst>
            <pc:docMk/>
            <pc:sldMk cId="1193417028" sldId="259"/>
            <ac:spMk id="11" creationId="{3F15CB95-AA7A-12D8-ECC1-8BA5F2E39A5B}"/>
          </ac:spMkLst>
        </pc:spChg>
        <pc:spChg chg="add mod">
          <ac:chgData name="le duc toan" userId="26528a8b28fa3bd1" providerId="LiveId" clId="{E7B7EB80-1DB5-420D-BC4C-752F02ABD12F}" dt="2022-06-21T09:59:57.873" v="1018"/>
          <ac:spMkLst>
            <pc:docMk/>
            <pc:sldMk cId="1193417028" sldId="259"/>
            <ac:spMk id="13" creationId="{383A56C3-8F9B-2B6F-224B-09B0B8E14097}"/>
          </ac:spMkLst>
        </pc:spChg>
        <pc:spChg chg="add mod">
          <ac:chgData name="le duc toan" userId="26528a8b28fa3bd1" providerId="LiveId" clId="{E7B7EB80-1DB5-420D-BC4C-752F02ABD12F}" dt="2022-06-21T10:00:41.252" v="1046" actId="14838"/>
          <ac:spMkLst>
            <pc:docMk/>
            <pc:sldMk cId="1193417028" sldId="259"/>
            <ac:spMk id="14" creationId="{FC3C0483-6990-EA33-C55D-9B2C08F4CEE9}"/>
          </ac:spMkLst>
        </pc:spChg>
        <pc:spChg chg="add mod">
          <ac:chgData name="le duc toan" userId="26528a8b28fa3bd1" providerId="LiveId" clId="{E7B7EB80-1DB5-420D-BC4C-752F02ABD12F}" dt="2022-06-21T09:59:57.873" v="1018"/>
          <ac:spMkLst>
            <pc:docMk/>
            <pc:sldMk cId="1193417028" sldId="259"/>
            <ac:spMk id="15" creationId="{F468997F-0182-04D5-FBA4-405AA4479103}"/>
          </ac:spMkLst>
        </pc:spChg>
        <pc:graphicFrameChg chg="del">
          <ac:chgData name="le duc toan" userId="26528a8b28fa3bd1" providerId="LiveId" clId="{E7B7EB80-1DB5-420D-BC4C-752F02ABD12F}" dt="2022-06-21T08:24:22.350" v="133" actId="478"/>
          <ac:graphicFrameMkLst>
            <pc:docMk/>
            <pc:sldMk cId="1193417028" sldId="259"/>
            <ac:graphicFrameMk id="4" creationId="{242FA989-6B7C-488C-85ED-CB8D01BA3254}"/>
          </ac:graphicFrameMkLst>
        </pc:graphicFrameChg>
        <pc:picChg chg="add mod ord">
          <ac:chgData name="le duc toan" userId="26528a8b28fa3bd1" providerId="LiveId" clId="{E7B7EB80-1DB5-420D-BC4C-752F02ABD12F}" dt="2022-06-21T08:36:03.921" v="138" actId="1076"/>
          <ac:picMkLst>
            <pc:docMk/>
            <pc:sldMk cId="1193417028" sldId="259"/>
            <ac:picMk id="6" creationId="{D676B3C4-3D33-C9E9-06AF-609719E3E21C}"/>
          </ac:picMkLst>
        </pc:picChg>
        <pc:picChg chg="add mod">
          <ac:chgData name="le duc toan" userId="26528a8b28fa3bd1" providerId="LiveId" clId="{E7B7EB80-1DB5-420D-BC4C-752F02ABD12F}" dt="2022-06-21T09:59:57.873" v="1018"/>
          <ac:picMkLst>
            <pc:docMk/>
            <pc:sldMk cId="1193417028" sldId="259"/>
            <ac:picMk id="12" creationId="{5ABBE681-74CF-BD40-44DC-7BEE8C61647B}"/>
          </ac:picMkLst>
        </pc:picChg>
      </pc:sldChg>
      <pc:sldChg chg="addSp delSp modSp mod modTransition modAnim">
        <pc:chgData name="le duc toan" userId="26528a8b28fa3bd1" providerId="LiveId" clId="{E7B7EB80-1DB5-420D-BC4C-752F02ABD12F}" dt="2022-06-21T10:12:21.467" v="1208"/>
        <pc:sldMkLst>
          <pc:docMk/>
          <pc:sldMk cId="1398410914" sldId="260"/>
        </pc:sldMkLst>
        <pc:spChg chg="del mod">
          <ac:chgData name="le duc toan" userId="26528a8b28fa3bd1" providerId="LiveId" clId="{E7B7EB80-1DB5-420D-BC4C-752F02ABD12F}" dt="2022-06-21T08:38:03.555" v="157" actId="478"/>
          <ac:spMkLst>
            <pc:docMk/>
            <pc:sldMk cId="1398410914" sldId="260"/>
            <ac:spMk id="2" creationId="{34DB6CE4-2B13-4715-B5B2-615A55922CA1}"/>
          </ac:spMkLst>
        </pc:spChg>
        <pc:spChg chg="del mod">
          <ac:chgData name="le duc toan" userId="26528a8b28fa3bd1" providerId="LiveId" clId="{E7B7EB80-1DB5-420D-BC4C-752F02ABD12F}" dt="2022-06-21T08:37:58.300" v="154" actId="478"/>
          <ac:spMkLst>
            <pc:docMk/>
            <pc:sldMk cId="1398410914" sldId="260"/>
            <ac:spMk id="3" creationId="{143F5361-68C0-4BF5-80C8-F1E7BF92B2DB}"/>
          </ac:spMkLst>
        </pc:spChg>
        <pc:spChg chg="del">
          <ac:chgData name="le duc toan" userId="26528a8b28fa3bd1" providerId="LiveId" clId="{E7B7EB80-1DB5-420D-BC4C-752F02ABD12F}" dt="2022-06-21T08:38:00.843" v="155" actId="478"/>
          <ac:spMkLst>
            <pc:docMk/>
            <pc:sldMk cId="1398410914" sldId="260"/>
            <ac:spMk id="4" creationId="{7B7B7B7B-7D76-4749-8BC0-1A579CBD0BA6}"/>
          </ac:spMkLst>
        </pc:spChg>
        <pc:spChg chg="add del mod">
          <ac:chgData name="le duc toan" userId="26528a8b28fa3bd1" providerId="LiveId" clId="{E7B7EB80-1DB5-420D-BC4C-752F02ABD12F}" dt="2022-06-21T08:38:02.354" v="156" actId="478"/>
          <ac:spMkLst>
            <pc:docMk/>
            <pc:sldMk cId="1398410914" sldId="260"/>
            <ac:spMk id="6" creationId="{15B2CD48-11C9-8E43-8F82-5C6BD3481347}"/>
          </ac:spMkLst>
        </pc:spChg>
        <pc:spChg chg="add mod">
          <ac:chgData name="le duc toan" userId="26528a8b28fa3bd1" providerId="LiveId" clId="{E7B7EB80-1DB5-420D-BC4C-752F02ABD12F}" dt="2022-06-21T08:43:07.314" v="189" actId="408"/>
          <ac:spMkLst>
            <pc:docMk/>
            <pc:sldMk cId="1398410914" sldId="260"/>
            <ac:spMk id="10" creationId="{C02D4814-13B0-BF65-722B-C144E5AB293B}"/>
          </ac:spMkLst>
        </pc:spChg>
        <pc:picChg chg="add mod">
          <ac:chgData name="le duc toan" userId="26528a8b28fa3bd1" providerId="LiveId" clId="{E7B7EB80-1DB5-420D-BC4C-752F02ABD12F}" dt="2022-06-21T08:43:15.273" v="190" actId="408"/>
          <ac:picMkLst>
            <pc:docMk/>
            <pc:sldMk cId="1398410914" sldId="260"/>
            <ac:picMk id="7" creationId="{2E874296-AC44-5566-4679-A0D2ACF44267}"/>
          </ac:picMkLst>
        </pc:picChg>
        <pc:picChg chg="add del mod">
          <ac:chgData name="le duc toan" userId="26528a8b28fa3bd1" providerId="LiveId" clId="{E7B7EB80-1DB5-420D-BC4C-752F02ABD12F}" dt="2022-06-21T08:39:14.778" v="173" actId="478"/>
          <ac:picMkLst>
            <pc:docMk/>
            <pc:sldMk cId="1398410914" sldId="260"/>
            <ac:picMk id="8" creationId="{BC9344A0-B1F6-30A8-3ED2-26F3031F739E}"/>
          </ac:picMkLst>
        </pc:picChg>
        <pc:picChg chg="add mod ord">
          <ac:chgData name="le duc toan" userId="26528a8b28fa3bd1" providerId="LiveId" clId="{E7B7EB80-1DB5-420D-BC4C-752F02ABD12F}" dt="2022-06-21T08:38:57.834" v="168" actId="167"/>
          <ac:picMkLst>
            <pc:docMk/>
            <pc:sldMk cId="1398410914" sldId="260"/>
            <ac:picMk id="9" creationId="{8366A4CF-08FC-F97F-AA4E-4868FD72E1C9}"/>
          </ac:picMkLst>
        </pc:picChg>
      </pc:sldChg>
      <pc:sldChg chg="addSp delSp modSp mod modTransition modClrScheme modAnim chgLayout">
        <pc:chgData name="le duc toan" userId="26528a8b28fa3bd1" providerId="LiveId" clId="{E7B7EB80-1DB5-420D-BC4C-752F02ABD12F}" dt="2022-06-21T10:12:35.545" v="1211" actId="14100"/>
        <pc:sldMkLst>
          <pc:docMk/>
          <pc:sldMk cId="1348318116" sldId="261"/>
        </pc:sldMkLst>
        <pc:spChg chg="mod">
          <ac:chgData name="le duc toan" userId="26528a8b28fa3bd1" providerId="LiveId" clId="{E7B7EB80-1DB5-420D-BC4C-752F02ABD12F}" dt="2022-06-21T08:45:28.980" v="231" actId="122"/>
          <ac:spMkLst>
            <pc:docMk/>
            <pc:sldMk cId="1348318116" sldId="261"/>
            <ac:spMk id="2" creationId="{34DB6CE4-2B13-4715-B5B2-615A55922CA1}"/>
          </ac:spMkLst>
        </pc:spChg>
        <pc:spChg chg="del mod">
          <ac:chgData name="le duc toan" userId="26528a8b28fa3bd1" providerId="LiveId" clId="{E7B7EB80-1DB5-420D-BC4C-752F02ABD12F}" dt="2022-06-21T08:43:24.481" v="192" actId="478"/>
          <ac:spMkLst>
            <pc:docMk/>
            <pc:sldMk cId="1348318116" sldId="261"/>
            <ac:spMk id="3" creationId="{143F5361-68C0-4BF5-80C8-F1E7BF92B2DB}"/>
          </ac:spMkLst>
        </pc:spChg>
        <pc:spChg chg="add del mod">
          <ac:chgData name="le duc toan" userId="26528a8b28fa3bd1" providerId="LiveId" clId="{E7B7EB80-1DB5-420D-BC4C-752F02ABD12F}" dt="2022-06-21T08:43:59.683" v="198" actId="478"/>
          <ac:spMkLst>
            <pc:docMk/>
            <pc:sldMk cId="1348318116" sldId="261"/>
            <ac:spMk id="9" creationId="{0AE6B574-9AEB-3D73-BB57-DBCA989BE849}"/>
          </ac:spMkLst>
        </pc:spChg>
        <pc:picChg chg="add mod">
          <ac:chgData name="le duc toan" userId="26528a8b28fa3bd1" providerId="LiveId" clId="{E7B7EB80-1DB5-420D-BC4C-752F02ABD12F}" dt="2022-06-21T10:12:35.545" v="1211" actId="14100"/>
          <ac:picMkLst>
            <pc:docMk/>
            <pc:sldMk cId="1348318116" sldId="261"/>
            <ac:picMk id="4" creationId="{F67B92C5-F85C-2D67-D31F-8693D6C59D42}"/>
          </ac:picMkLst>
        </pc:picChg>
        <pc:picChg chg="add mod ord">
          <ac:chgData name="le duc toan" userId="26528a8b28fa3bd1" providerId="LiveId" clId="{E7B7EB80-1DB5-420D-BC4C-752F02ABD12F}" dt="2022-06-21T08:53:00.237" v="350" actId="167"/>
          <ac:picMkLst>
            <pc:docMk/>
            <pc:sldMk cId="1348318116" sldId="261"/>
            <ac:picMk id="6" creationId="{BE24BD3E-0773-11B8-C9BB-7EE3DE56EFD2}"/>
          </ac:picMkLst>
        </pc:picChg>
      </pc:sldChg>
      <pc:sldChg chg="addSp delSp modSp mod modTransition modAnim">
        <pc:chgData name="le duc toan" userId="26528a8b28fa3bd1" providerId="LiveId" clId="{E7B7EB80-1DB5-420D-BC4C-752F02ABD12F}" dt="2022-06-21T10:12:58.431" v="1217"/>
        <pc:sldMkLst>
          <pc:docMk/>
          <pc:sldMk cId="2919556985" sldId="262"/>
        </pc:sldMkLst>
        <pc:spChg chg="del">
          <ac:chgData name="le duc toan" userId="26528a8b28fa3bd1" providerId="LiveId" clId="{E7B7EB80-1DB5-420D-BC4C-752F02ABD12F}" dt="2022-06-21T08:47:19.143" v="297" actId="478"/>
          <ac:spMkLst>
            <pc:docMk/>
            <pc:sldMk cId="2919556985" sldId="262"/>
            <ac:spMk id="2" creationId="{34DB6CE4-2B13-4715-B5B2-615A55922CA1}"/>
          </ac:spMkLst>
        </pc:spChg>
        <pc:spChg chg="del">
          <ac:chgData name="le duc toan" userId="26528a8b28fa3bd1" providerId="LiveId" clId="{E7B7EB80-1DB5-420D-BC4C-752F02ABD12F}" dt="2022-06-21T08:47:07.459" v="294" actId="478"/>
          <ac:spMkLst>
            <pc:docMk/>
            <pc:sldMk cId="2919556985" sldId="262"/>
            <ac:spMk id="3" creationId="{143F5361-68C0-4BF5-80C8-F1E7BF92B2DB}"/>
          </ac:spMkLst>
        </pc:spChg>
        <pc:spChg chg="add del mod">
          <ac:chgData name="le duc toan" userId="26528a8b28fa3bd1" providerId="LiveId" clId="{E7B7EB80-1DB5-420D-BC4C-752F02ABD12F}" dt="2022-06-21T08:47:09.250" v="295" actId="478"/>
          <ac:spMkLst>
            <pc:docMk/>
            <pc:sldMk cId="2919556985" sldId="262"/>
            <ac:spMk id="6" creationId="{A9768B96-6098-BA30-874B-64C7D4EF43D4}"/>
          </ac:spMkLst>
        </pc:spChg>
        <pc:spChg chg="add mod">
          <ac:chgData name="le duc toan" userId="26528a8b28fa3bd1" providerId="LiveId" clId="{E7B7EB80-1DB5-420D-BC4C-752F02ABD12F}" dt="2022-06-21T08:47:48.659" v="343" actId="465"/>
          <ac:spMkLst>
            <pc:docMk/>
            <pc:sldMk cId="2919556985" sldId="262"/>
            <ac:spMk id="7" creationId="{E0FC7AFE-6D30-9496-8A4F-A99F74C95048}"/>
          </ac:spMkLst>
        </pc:spChg>
        <pc:spChg chg="add del mod">
          <ac:chgData name="le duc toan" userId="26528a8b28fa3bd1" providerId="LiveId" clId="{E7B7EB80-1DB5-420D-BC4C-752F02ABD12F}" dt="2022-06-21T08:47:21.785" v="298" actId="478"/>
          <ac:spMkLst>
            <pc:docMk/>
            <pc:sldMk cId="2919556985" sldId="262"/>
            <ac:spMk id="9" creationId="{4D500EF6-811A-2D4D-17BA-B0237EEB4AA1}"/>
          </ac:spMkLst>
        </pc:spChg>
        <pc:picChg chg="add mod ord">
          <ac:chgData name="le duc toan" userId="26528a8b28fa3bd1" providerId="LiveId" clId="{E7B7EB80-1DB5-420D-BC4C-752F02ABD12F}" dt="2022-06-21T08:47:02.822" v="293" actId="167"/>
          <ac:picMkLst>
            <pc:docMk/>
            <pc:sldMk cId="2919556985" sldId="262"/>
            <ac:picMk id="4" creationId="{78B19E53-6FCD-705E-55B6-BB636E110D7D}"/>
          </ac:picMkLst>
        </pc:picChg>
      </pc:sldChg>
      <pc:sldChg chg="addSp delSp modSp mod modTransition modAnim">
        <pc:chgData name="le duc toan" userId="26528a8b28fa3bd1" providerId="LiveId" clId="{E7B7EB80-1DB5-420D-BC4C-752F02ABD12F}" dt="2022-06-21T10:13:38.260" v="1233"/>
        <pc:sldMkLst>
          <pc:docMk/>
          <pc:sldMk cId="1902613301" sldId="263"/>
        </pc:sldMkLst>
        <pc:spChg chg="del">
          <ac:chgData name="le duc toan" userId="26528a8b28fa3bd1" providerId="LiveId" clId="{E7B7EB80-1DB5-420D-BC4C-752F02ABD12F}" dt="2022-06-21T08:55:58.186" v="407" actId="478"/>
          <ac:spMkLst>
            <pc:docMk/>
            <pc:sldMk cId="1902613301" sldId="263"/>
            <ac:spMk id="2" creationId="{34DB6CE4-2B13-4715-B5B2-615A55922CA1}"/>
          </ac:spMkLst>
        </pc:spChg>
        <pc:spChg chg="del">
          <ac:chgData name="le duc toan" userId="26528a8b28fa3bd1" providerId="LiveId" clId="{E7B7EB80-1DB5-420D-BC4C-752F02ABD12F}" dt="2022-06-21T08:56:00.756" v="409" actId="478"/>
          <ac:spMkLst>
            <pc:docMk/>
            <pc:sldMk cId="1902613301" sldId="263"/>
            <ac:spMk id="3" creationId="{143F5361-68C0-4BF5-80C8-F1E7BF92B2DB}"/>
          </ac:spMkLst>
        </pc:spChg>
        <pc:spChg chg="add del mod">
          <ac:chgData name="le duc toan" userId="26528a8b28fa3bd1" providerId="LiveId" clId="{E7B7EB80-1DB5-420D-BC4C-752F02ABD12F}" dt="2022-06-21T08:55:59.473" v="408" actId="478"/>
          <ac:spMkLst>
            <pc:docMk/>
            <pc:sldMk cId="1902613301" sldId="263"/>
            <ac:spMk id="5" creationId="{745330BF-CF13-3C90-86A7-F3FD7776EC88}"/>
          </ac:spMkLst>
        </pc:spChg>
        <pc:spChg chg="add del mod">
          <ac:chgData name="le duc toan" userId="26528a8b28fa3bd1" providerId="LiveId" clId="{E7B7EB80-1DB5-420D-BC4C-752F02ABD12F}" dt="2022-06-21T08:56:01.526" v="410" actId="478"/>
          <ac:spMkLst>
            <pc:docMk/>
            <pc:sldMk cId="1902613301" sldId="263"/>
            <ac:spMk id="7" creationId="{37274131-5380-A3A6-900D-F94A0E7F8527}"/>
          </ac:spMkLst>
        </pc:spChg>
        <pc:spChg chg="add mod">
          <ac:chgData name="le duc toan" userId="26528a8b28fa3bd1" providerId="LiveId" clId="{E7B7EB80-1DB5-420D-BC4C-752F02ABD12F}" dt="2022-06-21T09:11:56.061" v="526" actId="208"/>
          <ac:spMkLst>
            <pc:docMk/>
            <pc:sldMk cId="1902613301" sldId="263"/>
            <ac:spMk id="11" creationId="{810A71EA-FF71-CD21-03E7-015A642523AB}"/>
          </ac:spMkLst>
        </pc:spChg>
        <pc:picChg chg="add mod">
          <ac:chgData name="le duc toan" userId="26528a8b28fa3bd1" providerId="LiveId" clId="{E7B7EB80-1DB5-420D-BC4C-752F02ABD12F}" dt="2022-06-21T09:04:33.429" v="430" actId="1076"/>
          <ac:picMkLst>
            <pc:docMk/>
            <pc:sldMk cId="1902613301" sldId="263"/>
            <ac:picMk id="8" creationId="{2957F0D4-22A4-C57C-1243-1E03A1E434E9}"/>
          </ac:picMkLst>
        </pc:picChg>
        <pc:picChg chg="add mod">
          <ac:chgData name="le duc toan" userId="26528a8b28fa3bd1" providerId="LiveId" clId="{E7B7EB80-1DB5-420D-BC4C-752F02ABD12F}" dt="2022-06-21T09:07:37.240" v="472" actId="14100"/>
          <ac:picMkLst>
            <pc:docMk/>
            <pc:sldMk cId="1902613301" sldId="263"/>
            <ac:picMk id="9" creationId="{7945D3F8-4808-0BD6-EE33-0CC5C9C5FB1D}"/>
          </ac:picMkLst>
        </pc:picChg>
        <pc:picChg chg="add mod ord">
          <ac:chgData name="le duc toan" userId="26528a8b28fa3bd1" providerId="LiveId" clId="{E7B7EB80-1DB5-420D-BC4C-752F02ABD12F}" dt="2022-06-21T09:09:21.569" v="498" actId="1076"/>
          <ac:picMkLst>
            <pc:docMk/>
            <pc:sldMk cId="1902613301" sldId="263"/>
            <ac:picMk id="10" creationId="{8F44C164-F249-0BE5-7CC3-998B4C811B10}"/>
          </ac:picMkLst>
        </pc:picChg>
      </pc:sldChg>
      <pc:sldChg chg="modSp mod modTransition">
        <pc:chgData name="le duc toan" userId="26528a8b28fa3bd1" providerId="LiveId" clId="{E7B7EB80-1DB5-420D-BC4C-752F02ABD12F}" dt="2022-06-21T10:06:53.129" v="1154"/>
        <pc:sldMkLst>
          <pc:docMk/>
          <pc:sldMk cId="3675249861" sldId="264"/>
        </pc:sldMkLst>
        <pc:graphicFrameChg chg="mod modGraphic">
          <ac:chgData name="le duc toan" userId="26528a8b28fa3bd1" providerId="LiveId" clId="{E7B7EB80-1DB5-420D-BC4C-752F02ABD12F}" dt="2022-06-21T08:23:14.320" v="129" actId="14734"/>
          <ac:graphicFrameMkLst>
            <pc:docMk/>
            <pc:sldMk cId="3675249861" sldId="264"/>
            <ac:graphicFrameMk id="5" creationId="{1A0F0FA0-BE57-2C76-C4F5-20AF17F5F62B}"/>
          </ac:graphicFrameMkLst>
        </pc:graphicFrameChg>
      </pc:sldChg>
      <pc:sldChg chg="addSp delSp modSp new mod ord modTransition modAnim">
        <pc:chgData name="le duc toan" userId="26528a8b28fa3bd1" providerId="LiveId" clId="{E7B7EB80-1DB5-420D-BC4C-752F02ABD12F}" dt="2022-06-21T10:12:46.789" v="1215"/>
        <pc:sldMkLst>
          <pc:docMk/>
          <pc:sldMk cId="2968737853" sldId="265"/>
        </pc:sldMkLst>
        <pc:spChg chg="del">
          <ac:chgData name="le duc toan" userId="26528a8b28fa3bd1" providerId="LiveId" clId="{E7B7EB80-1DB5-420D-BC4C-752F02ABD12F}" dt="2022-06-21T08:52:40.531" v="347" actId="478"/>
          <ac:spMkLst>
            <pc:docMk/>
            <pc:sldMk cId="2968737853" sldId="265"/>
            <ac:spMk id="2" creationId="{EB5225E9-51A0-8F6F-A0CD-9E148F92B5E5}"/>
          </ac:spMkLst>
        </pc:spChg>
        <pc:spChg chg="del">
          <ac:chgData name="le duc toan" userId="26528a8b28fa3bd1" providerId="LiveId" clId="{E7B7EB80-1DB5-420D-BC4C-752F02ABD12F}" dt="2022-06-21T08:52:39.119" v="346" actId="478"/>
          <ac:spMkLst>
            <pc:docMk/>
            <pc:sldMk cId="2968737853" sldId="265"/>
            <ac:spMk id="3" creationId="{50FB73E9-FDA1-E953-1D3D-314F34CB41FE}"/>
          </ac:spMkLst>
        </pc:spChg>
        <pc:spChg chg="del">
          <ac:chgData name="le duc toan" userId="26528a8b28fa3bd1" providerId="LiveId" clId="{E7B7EB80-1DB5-420D-BC4C-752F02ABD12F}" dt="2022-06-21T08:52:43.033" v="348" actId="478"/>
          <ac:spMkLst>
            <pc:docMk/>
            <pc:sldMk cId="2968737853" sldId="265"/>
            <ac:spMk id="4" creationId="{0BD3D898-378C-2E17-81A1-C49611D2C9D1}"/>
          </ac:spMkLst>
        </pc:spChg>
        <pc:spChg chg="add mod">
          <ac:chgData name="le duc toan" userId="26528a8b28fa3bd1" providerId="LiveId" clId="{E7B7EB80-1DB5-420D-BC4C-752F02ABD12F}" dt="2022-06-21T08:55:27.402" v="398" actId="20577"/>
          <ac:spMkLst>
            <pc:docMk/>
            <pc:sldMk cId="2968737853" sldId="265"/>
            <ac:spMk id="7" creationId="{9A185689-7DC9-6DDD-489C-FD90B7B73D14}"/>
          </ac:spMkLst>
        </pc:spChg>
        <pc:picChg chg="add mod">
          <ac:chgData name="le duc toan" userId="26528a8b28fa3bd1" providerId="LiveId" clId="{E7B7EB80-1DB5-420D-BC4C-752F02ABD12F}" dt="2022-06-21T08:53:43.714" v="385" actId="408"/>
          <ac:picMkLst>
            <pc:docMk/>
            <pc:sldMk cId="2968737853" sldId="265"/>
            <ac:picMk id="5" creationId="{0212FEC7-AEDE-6D63-41BC-83A65831691C}"/>
          </ac:picMkLst>
        </pc:picChg>
        <pc:picChg chg="add mod ord">
          <ac:chgData name="le duc toan" userId="26528a8b28fa3bd1" providerId="LiveId" clId="{E7B7EB80-1DB5-420D-BC4C-752F02ABD12F}" dt="2022-06-21T08:53:05.882" v="352" actId="167"/>
          <ac:picMkLst>
            <pc:docMk/>
            <pc:sldMk cId="2968737853" sldId="265"/>
            <ac:picMk id="6" creationId="{F09F900E-02C9-FB78-21F9-4FC6F7FBF7F7}"/>
          </ac:picMkLst>
        </pc:picChg>
      </pc:sldChg>
      <pc:sldChg chg="addSp delSp modSp new mod modTransition modAnim">
        <pc:chgData name="le duc toan" userId="26528a8b28fa3bd1" providerId="LiveId" clId="{E7B7EB80-1DB5-420D-BC4C-752F02ABD12F}" dt="2022-06-21T10:12:41.263" v="1213"/>
        <pc:sldMkLst>
          <pc:docMk/>
          <pc:sldMk cId="4089961312" sldId="266"/>
        </pc:sldMkLst>
        <pc:spChg chg="del">
          <ac:chgData name="le duc toan" userId="26528a8b28fa3bd1" providerId="LiveId" clId="{E7B7EB80-1DB5-420D-BC4C-752F02ABD12F}" dt="2022-06-21T08:54:10.897" v="392" actId="478"/>
          <ac:spMkLst>
            <pc:docMk/>
            <pc:sldMk cId="4089961312" sldId="266"/>
            <ac:spMk id="2" creationId="{8B6E2FD3-F70B-804D-FA9A-D6C7234FA2E8}"/>
          </ac:spMkLst>
        </pc:spChg>
        <pc:spChg chg="add del">
          <ac:chgData name="le duc toan" userId="26528a8b28fa3bd1" providerId="LiveId" clId="{E7B7EB80-1DB5-420D-BC4C-752F02ABD12F}" dt="2022-06-21T08:54:08.978" v="391" actId="478"/>
          <ac:spMkLst>
            <pc:docMk/>
            <pc:sldMk cId="4089961312" sldId="266"/>
            <ac:spMk id="3" creationId="{5D7C8567-ABE9-F060-84E2-8C11A56BB620}"/>
          </ac:spMkLst>
        </pc:spChg>
        <pc:spChg chg="del">
          <ac:chgData name="le duc toan" userId="26528a8b28fa3bd1" providerId="LiveId" clId="{E7B7EB80-1DB5-420D-BC4C-752F02ABD12F}" dt="2022-06-21T08:54:12.965" v="393" actId="478"/>
          <ac:spMkLst>
            <pc:docMk/>
            <pc:sldMk cId="4089961312" sldId="266"/>
            <ac:spMk id="4" creationId="{5E504FC1-1AD5-C58B-799F-B3910A93ADE2}"/>
          </ac:spMkLst>
        </pc:spChg>
        <pc:spChg chg="add mod">
          <ac:chgData name="le duc toan" userId="26528a8b28fa3bd1" providerId="LiveId" clId="{E7B7EB80-1DB5-420D-BC4C-752F02ABD12F}" dt="2022-06-21T08:55:51.269" v="406" actId="408"/>
          <ac:spMkLst>
            <pc:docMk/>
            <pc:sldMk cId="4089961312" sldId="266"/>
            <ac:spMk id="8" creationId="{B529FC2E-9085-EBA2-1064-3EB10336CE0F}"/>
          </ac:spMkLst>
        </pc:spChg>
        <pc:picChg chg="add mod ord">
          <ac:chgData name="le duc toan" userId="26528a8b28fa3bd1" providerId="LiveId" clId="{E7B7EB80-1DB5-420D-BC4C-752F02ABD12F}" dt="2022-06-21T08:53:53.135" v="388" actId="167"/>
          <ac:picMkLst>
            <pc:docMk/>
            <pc:sldMk cId="4089961312" sldId="266"/>
            <ac:picMk id="5" creationId="{224869A8-E89D-D39D-29CD-70C56B32CB94}"/>
          </ac:picMkLst>
        </pc:picChg>
        <pc:picChg chg="add mod">
          <ac:chgData name="le duc toan" userId="26528a8b28fa3bd1" providerId="LiveId" clId="{E7B7EB80-1DB5-420D-BC4C-752F02ABD12F}" dt="2022-06-21T08:54:07.097" v="390"/>
          <ac:picMkLst>
            <pc:docMk/>
            <pc:sldMk cId="4089961312" sldId="266"/>
            <ac:picMk id="6" creationId="{1FA13187-81F2-FA5C-1815-DBA83CACD0DD}"/>
          </ac:picMkLst>
        </pc:picChg>
        <pc:picChg chg="add mod">
          <ac:chgData name="le duc toan" userId="26528a8b28fa3bd1" providerId="LiveId" clId="{E7B7EB80-1DB5-420D-BC4C-752F02ABD12F}" dt="2022-06-21T08:55:45.817" v="405" actId="408"/>
          <ac:picMkLst>
            <pc:docMk/>
            <pc:sldMk cId="4089961312" sldId="266"/>
            <ac:picMk id="7" creationId="{80B60419-CE5A-36FD-1FEA-FC5E57418478}"/>
          </ac:picMkLst>
        </pc:picChg>
      </pc:sldChg>
      <pc:sldChg chg="addSp delSp modSp new mod modTransition modAnim">
        <pc:chgData name="le duc toan" userId="26528a8b28fa3bd1" providerId="LiveId" clId="{E7B7EB80-1DB5-420D-BC4C-752F02ABD12F}" dt="2022-06-21T10:13:51.552" v="1235"/>
        <pc:sldMkLst>
          <pc:docMk/>
          <pc:sldMk cId="2257175404" sldId="267"/>
        </pc:sldMkLst>
        <pc:spChg chg="del">
          <ac:chgData name="le duc toan" userId="26528a8b28fa3bd1" providerId="LiveId" clId="{E7B7EB80-1DB5-420D-BC4C-752F02ABD12F}" dt="2022-06-21T09:11:32.229" v="521" actId="478"/>
          <ac:spMkLst>
            <pc:docMk/>
            <pc:sldMk cId="2257175404" sldId="267"/>
            <ac:spMk id="2" creationId="{4A9F6C35-1349-4596-6A17-2D875FFFD6BE}"/>
          </ac:spMkLst>
        </pc:spChg>
        <pc:spChg chg="del">
          <ac:chgData name="le duc toan" userId="26528a8b28fa3bd1" providerId="LiveId" clId="{E7B7EB80-1DB5-420D-BC4C-752F02ABD12F}" dt="2022-06-21T09:11:38.600" v="524" actId="478"/>
          <ac:spMkLst>
            <pc:docMk/>
            <pc:sldMk cId="2257175404" sldId="267"/>
            <ac:spMk id="3" creationId="{A4488AC7-42A9-36CB-B96A-B34CC3047F41}"/>
          </ac:spMkLst>
        </pc:spChg>
        <pc:spChg chg="add mod">
          <ac:chgData name="le duc toan" userId="26528a8b28fa3bd1" providerId="LiveId" clId="{E7B7EB80-1DB5-420D-BC4C-752F02ABD12F}" dt="2022-06-21T09:21:02.456" v="608" actId="465"/>
          <ac:spMkLst>
            <pc:docMk/>
            <pc:sldMk cId="2257175404" sldId="267"/>
            <ac:spMk id="8" creationId="{D02C75F4-D067-6B45-8D00-FC9715E861B1}"/>
          </ac:spMkLst>
        </pc:spChg>
        <pc:picChg chg="add del mod ord">
          <ac:chgData name="le duc toan" userId="26528a8b28fa3bd1" providerId="LiveId" clId="{E7B7EB80-1DB5-420D-BC4C-752F02ABD12F}" dt="2022-06-21T09:20:49.054" v="598" actId="1076"/>
          <ac:picMkLst>
            <pc:docMk/>
            <pc:sldMk cId="2257175404" sldId="267"/>
            <ac:picMk id="4" creationId="{7CF9029D-1D38-C0C6-6FFF-A163C26B25B9}"/>
          </ac:picMkLst>
        </pc:picChg>
        <pc:picChg chg="add del mod">
          <ac:chgData name="le duc toan" userId="26528a8b28fa3bd1" providerId="LiveId" clId="{E7B7EB80-1DB5-420D-BC4C-752F02ABD12F}" dt="2022-06-21T09:18:47.004" v="547" actId="478"/>
          <ac:picMkLst>
            <pc:docMk/>
            <pc:sldMk cId="2257175404" sldId="267"/>
            <ac:picMk id="5" creationId="{B7D65170-1D24-D69E-0525-EFF6064EF880}"/>
          </ac:picMkLst>
        </pc:picChg>
        <pc:picChg chg="add mod">
          <ac:chgData name="le duc toan" userId="26528a8b28fa3bd1" providerId="LiveId" clId="{E7B7EB80-1DB5-420D-BC4C-752F02ABD12F}" dt="2022-06-21T09:19:28.196" v="565" actId="1076"/>
          <ac:picMkLst>
            <pc:docMk/>
            <pc:sldMk cId="2257175404" sldId="267"/>
            <ac:picMk id="6" creationId="{9533CCF6-2857-BBFD-C32C-0848D10CA11A}"/>
          </ac:picMkLst>
        </pc:picChg>
        <pc:picChg chg="add mod">
          <ac:chgData name="le duc toan" userId="26528a8b28fa3bd1" providerId="LiveId" clId="{E7B7EB80-1DB5-420D-BC4C-752F02ABD12F}" dt="2022-06-21T09:19:25.826" v="564" actId="1076"/>
          <ac:picMkLst>
            <pc:docMk/>
            <pc:sldMk cId="2257175404" sldId="267"/>
            <ac:picMk id="7" creationId="{5740CD66-69B2-3CC4-14BE-FD89A087C315}"/>
          </ac:picMkLst>
        </pc:picChg>
      </pc:sldChg>
      <pc:sldChg chg="addSp delSp modSp new mod modTransition modAnim">
        <pc:chgData name="le duc toan" userId="26528a8b28fa3bd1" providerId="LiveId" clId="{E7B7EB80-1DB5-420D-BC4C-752F02ABD12F}" dt="2022-06-21T10:14:01.032" v="1237"/>
        <pc:sldMkLst>
          <pc:docMk/>
          <pc:sldMk cId="2507021041" sldId="268"/>
        </pc:sldMkLst>
        <pc:spChg chg="del">
          <ac:chgData name="le duc toan" userId="26528a8b28fa3bd1" providerId="LiveId" clId="{E7B7EB80-1DB5-420D-BC4C-752F02ABD12F}" dt="2022-06-21T09:21:25.848" v="616" actId="478"/>
          <ac:spMkLst>
            <pc:docMk/>
            <pc:sldMk cId="2507021041" sldId="268"/>
            <ac:spMk id="2" creationId="{1FECD289-3B27-3EFE-59AC-E62E18A1F8E3}"/>
          </ac:spMkLst>
        </pc:spChg>
        <pc:spChg chg="del">
          <ac:chgData name="le duc toan" userId="26528a8b28fa3bd1" providerId="LiveId" clId="{E7B7EB80-1DB5-420D-BC4C-752F02ABD12F}" dt="2022-06-21T09:21:27.580" v="617" actId="478"/>
          <ac:spMkLst>
            <pc:docMk/>
            <pc:sldMk cId="2507021041" sldId="268"/>
            <ac:spMk id="3" creationId="{D618D5C0-62ED-5311-642D-148E4677394D}"/>
          </ac:spMkLst>
        </pc:spChg>
        <pc:spChg chg="add mod">
          <ac:chgData name="le duc toan" userId="26528a8b28fa3bd1" providerId="LiveId" clId="{E7B7EB80-1DB5-420D-BC4C-752F02ABD12F}" dt="2022-06-21T09:45:14.648" v="714" actId="27636"/>
          <ac:spMkLst>
            <pc:docMk/>
            <pc:sldMk cId="2507021041" sldId="268"/>
            <ac:spMk id="8" creationId="{56CC972E-9A39-4DF2-433D-37490EE140C9}"/>
          </ac:spMkLst>
        </pc:spChg>
        <pc:spChg chg="add mod">
          <ac:chgData name="le duc toan" userId="26528a8b28fa3bd1" providerId="LiveId" clId="{E7B7EB80-1DB5-420D-BC4C-752F02ABD12F}" dt="2022-06-21T09:47:02.367" v="785" actId="20577"/>
          <ac:spMkLst>
            <pc:docMk/>
            <pc:sldMk cId="2507021041" sldId="268"/>
            <ac:spMk id="9" creationId="{0B8A31AB-1C07-CFE9-AF1A-BEF54B2FD85A}"/>
          </ac:spMkLst>
        </pc:spChg>
        <pc:spChg chg="add del">
          <ac:chgData name="le duc toan" userId="26528a8b28fa3bd1" providerId="LiveId" clId="{E7B7EB80-1DB5-420D-BC4C-752F02ABD12F}" dt="2022-06-21T09:44:01.050" v="673"/>
          <ac:spMkLst>
            <pc:docMk/>
            <pc:sldMk cId="2507021041" sldId="268"/>
            <ac:spMk id="10" creationId="{44058FAF-67E3-BBD9-6E93-B5E01A66342E}"/>
          </ac:spMkLst>
        </pc:spChg>
        <pc:spChg chg="add del">
          <ac:chgData name="le duc toan" userId="26528a8b28fa3bd1" providerId="LiveId" clId="{E7B7EB80-1DB5-420D-BC4C-752F02ABD12F}" dt="2022-06-21T09:44:01.050" v="673"/>
          <ac:spMkLst>
            <pc:docMk/>
            <pc:sldMk cId="2507021041" sldId="268"/>
            <ac:spMk id="11" creationId="{8B650BE8-63A6-620C-E8AC-A5713DF5D421}"/>
          </ac:spMkLst>
        </pc:spChg>
        <pc:picChg chg="add del mod ord">
          <ac:chgData name="le duc toan" userId="26528a8b28fa3bd1" providerId="LiveId" clId="{E7B7EB80-1DB5-420D-BC4C-752F02ABD12F}" dt="2022-06-21T09:44:44.176" v="685" actId="1076"/>
          <ac:picMkLst>
            <pc:docMk/>
            <pc:sldMk cId="2507021041" sldId="268"/>
            <ac:picMk id="4" creationId="{D762F71E-2B96-8996-FBC1-FB0894FF8872}"/>
          </ac:picMkLst>
        </pc:picChg>
        <pc:picChg chg="add mod">
          <ac:chgData name="le duc toan" userId="26528a8b28fa3bd1" providerId="LiveId" clId="{E7B7EB80-1DB5-420D-BC4C-752F02ABD12F}" dt="2022-06-21T09:43:28.417" v="670" actId="14100"/>
          <ac:picMkLst>
            <pc:docMk/>
            <pc:sldMk cId="2507021041" sldId="268"/>
            <ac:picMk id="5" creationId="{2834F8C9-78E6-7A04-5612-A632164ADA0B}"/>
          </ac:picMkLst>
        </pc:picChg>
        <pc:picChg chg="add del mod">
          <ac:chgData name="le duc toan" userId="26528a8b28fa3bd1" providerId="LiveId" clId="{E7B7EB80-1DB5-420D-BC4C-752F02ABD12F}" dt="2022-06-21T09:41:24.657" v="629" actId="21"/>
          <ac:picMkLst>
            <pc:docMk/>
            <pc:sldMk cId="2507021041" sldId="268"/>
            <ac:picMk id="6" creationId="{BE1F257D-D236-A7EA-3C50-A5A7AAE49F4C}"/>
          </ac:picMkLst>
        </pc:picChg>
        <pc:picChg chg="add del mod">
          <ac:chgData name="le duc toan" userId="26528a8b28fa3bd1" providerId="LiveId" clId="{E7B7EB80-1DB5-420D-BC4C-752F02ABD12F}" dt="2022-06-21T09:41:49.614" v="636" actId="21"/>
          <ac:picMkLst>
            <pc:docMk/>
            <pc:sldMk cId="2507021041" sldId="268"/>
            <ac:picMk id="7" creationId="{E9BB1723-DBE2-CA0B-57E5-021BC1FFDC55}"/>
          </ac:picMkLst>
        </pc:picChg>
        <pc:picChg chg="add del">
          <ac:chgData name="le duc toan" userId="26528a8b28fa3bd1" providerId="LiveId" clId="{E7B7EB80-1DB5-420D-BC4C-752F02ABD12F}" dt="2022-06-21T09:44:01.050" v="673"/>
          <ac:picMkLst>
            <pc:docMk/>
            <pc:sldMk cId="2507021041" sldId="268"/>
            <ac:picMk id="2049" creationId="{258503D4-4AB0-8461-C2D7-12CBF3F26C42}"/>
          </ac:picMkLst>
        </pc:picChg>
      </pc:sldChg>
      <pc:sldChg chg="add del">
        <pc:chgData name="le duc toan" userId="26528a8b28fa3bd1" providerId="LiveId" clId="{E7B7EB80-1DB5-420D-BC4C-752F02ABD12F}" dt="2022-06-21T09:15:33.053" v="528"/>
        <pc:sldMkLst>
          <pc:docMk/>
          <pc:sldMk cId="3375637435" sldId="268"/>
        </pc:sldMkLst>
      </pc:sldChg>
      <pc:sldChg chg="addSp delSp modSp new mod modTransition modAnim">
        <pc:chgData name="le duc toan" userId="26528a8b28fa3bd1" providerId="LiveId" clId="{E7B7EB80-1DB5-420D-BC4C-752F02ABD12F}" dt="2022-06-21T10:14:18.606" v="1239"/>
        <pc:sldMkLst>
          <pc:docMk/>
          <pc:sldMk cId="3005315269" sldId="269"/>
        </pc:sldMkLst>
        <pc:spChg chg="del">
          <ac:chgData name="le duc toan" userId="26528a8b28fa3bd1" providerId="LiveId" clId="{E7B7EB80-1DB5-420D-BC4C-752F02ABD12F}" dt="2022-06-21T09:41:40.395" v="633" actId="478"/>
          <ac:spMkLst>
            <pc:docMk/>
            <pc:sldMk cId="3005315269" sldId="269"/>
            <ac:spMk id="2" creationId="{983F5C14-E6A1-9783-F59A-A5E62F4714A6}"/>
          </ac:spMkLst>
        </pc:spChg>
        <pc:spChg chg="del">
          <ac:chgData name="le duc toan" userId="26528a8b28fa3bd1" providerId="LiveId" clId="{E7B7EB80-1DB5-420D-BC4C-752F02ABD12F}" dt="2022-06-21T09:41:42.031" v="634" actId="478"/>
          <ac:spMkLst>
            <pc:docMk/>
            <pc:sldMk cId="3005315269" sldId="269"/>
            <ac:spMk id="3" creationId="{45DF87A9-10BC-5550-D5B8-F7F12614A7FB}"/>
          </ac:spMkLst>
        </pc:spChg>
        <pc:spChg chg="add mod">
          <ac:chgData name="le duc toan" userId="26528a8b28fa3bd1" providerId="LiveId" clId="{E7B7EB80-1DB5-420D-BC4C-752F02ABD12F}" dt="2022-06-21T09:47:48.223" v="822" actId="14100"/>
          <ac:spMkLst>
            <pc:docMk/>
            <pc:sldMk cId="3005315269" sldId="269"/>
            <ac:spMk id="6" creationId="{0B940A48-23A1-3E10-49FD-8D589A037D97}"/>
          </ac:spMkLst>
        </pc:spChg>
        <pc:spChg chg="add mod">
          <ac:chgData name="le duc toan" userId="26528a8b28fa3bd1" providerId="LiveId" clId="{E7B7EB80-1DB5-420D-BC4C-752F02ABD12F}" dt="2022-06-21T09:48:21.490" v="856" actId="408"/>
          <ac:spMkLst>
            <pc:docMk/>
            <pc:sldMk cId="3005315269" sldId="269"/>
            <ac:spMk id="7" creationId="{38170A73-0EAA-56FC-3B2F-03A0BEF13176}"/>
          </ac:spMkLst>
        </pc:spChg>
        <pc:picChg chg="add mod">
          <ac:chgData name="le duc toan" userId="26528a8b28fa3bd1" providerId="LiveId" clId="{E7B7EB80-1DB5-420D-BC4C-752F02ABD12F}" dt="2022-06-21T09:45:42.415" v="724" actId="14100"/>
          <ac:picMkLst>
            <pc:docMk/>
            <pc:sldMk cId="3005315269" sldId="269"/>
            <ac:picMk id="4" creationId="{D4E5279F-6D2F-E580-5653-62D51AA40901}"/>
          </ac:picMkLst>
        </pc:picChg>
        <pc:picChg chg="add mod ord">
          <ac:chgData name="le duc toan" userId="26528a8b28fa3bd1" providerId="LiveId" clId="{E7B7EB80-1DB5-420D-BC4C-752F02ABD12F}" dt="2022-06-21T09:41:35.686" v="632" actId="167"/>
          <ac:picMkLst>
            <pc:docMk/>
            <pc:sldMk cId="3005315269" sldId="269"/>
            <ac:picMk id="5" creationId="{7913A07C-6D77-24B0-129E-8294DC12A46A}"/>
          </ac:picMkLst>
        </pc:picChg>
      </pc:sldChg>
      <pc:sldChg chg="addSp delSp modSp new mod modTransition modAnim">
        <pc:chgData name="le duc toan" userId="26528a8b28fa3bd1" providerId="LiveId" clId="{E7B7EB80-1DB5-420D-BC4C-752F02ABD12F}" dt="2022-06-21T10:14:28.666" v="1241"/>
        <pc:sldMkLst>
          <pc:docMk/>
          <pc:sldMk cId="2294608280" sldId="270"/>
        </pc:sldMkLst>
        <pc:spChg chg="del">
          <ac:chgData name="le duc toan" userId="26528a8b28fa3bd1" providerId="LiveId" clId="{E7B7EB80-1DB5-420D-BC4C-752F02ABD12F}" dt="2022-06-21T09:42:04.851" v="641" actId="478"/>
          <ac:spMkLst>
            <pc:docMk/>
            <pc:sldMk cId="2294608280" sldId="270"/>
            <ac:spMk id="2" creationId="{AE0506F2-2292-BE82-8156-469D1337B083}"/>
          </ac:spMkLst>
        </pc:spChg>
        <pc:spChg chg="del">
          <ac:chgData name="le duc toan" userId="26528a8b28fa3bd1" providerId="LiveId" clId="{E7B7EB80-1DB5-420D-BC4C-752F02ABD12F}" dt="2022-06-21T09:42:06.988" v="642" actId="478"/>
          <ac:spMkLst>
            <pc:docMk/>
            <pc:sldMk cId="2294608280" sldId="270"/>
            <ac:spMk id="3" creationId="{131F5246-8750-81D2-76D1-8340D95EE3F6}"/>
          </ac:spMkLst>
        </pc:spChg>
        <pc:spChg chg="add mod">
          <ac:chgData name="le duc toan" userId="26528a8b28fa3bd1" providerId="LiveId" clId="{E7B7EB80-1DB5-420D-BC4C-752F02ABD12F}" dt="2022-06-21T09:48:44.256" v="863" actId="1076"/>
          <ac:spMkLst>
            <pc:docMk/>
            <pc:sldMk cId="2294608280" sldId="270"/>
            <ac:spMk id="6" creationId="{3D52C3AD-D120-3D13-EE47-A15AC6C1C726}"/>
          </ac:spMkLst>
        </pc:spChg>
        <pc:spChg chg="add mod">
          <ac:chgData name="le duc toan" userId="26528a8b28fa3bd1" providerId="LiveId" clId="{E7B7EB80-1DB5-420D-BC4C-752F02ABD12F}" dt="2022-06-21T09:49:39.934" v="898" actId="20577"/>
          <ac:spMkLst>
            <pc:docMk/>
            <pc:sldMk cId="2294608280" sldId="270"/>
            <ac:spMk id="7" creationId="{54D1FB5A-5B18-B147-422E-460C62EA1228}"/>
          </ac:spMkLst>
        </pc:spChg>
        <pc:picChg chg="add mod">
          <ac:chgData name="le duc toan" userId="26528a8b28fa3bd1" providerId="LiveId" clId="{E7B7EB80-1DB5-420D-BC4C-752F02ABD12F}" dt="2022-06-21T09:49:29.247" v="874" actId="1076"/>
          <ac:picMkLst>
            <pc:docMk/>
            <pc:sldMk cId="2294608280" sldId="270"/>
            <ac:picMk id="4" creationId="{7D455695-0314-6666-A2CB-7D6A9700380D}"/>
          </ac:picMkLst>
        </pc:picChg>
        <pc:picChg chg="add mod ord">
          <ac:chgData name="le duc toan" userId="26528a8b28fa3bd1" providerId="LiveId" clId="{E7B7EB80-1DB5-420D-BC4C-752F02ABD12F}" dt="2022-06-21T09:42:01.160" v="640" actId="167"/>
          <ac:picMkLst>
            <pc:docMk/>
            <pc:sldMk cId="2294608280" sldId="270"/>
            <ac:picMk id="5" creationId="{239A11A0-5818-1D20-4DC6-3C44A16A616C}"/>
          </ac:picMkLst>
        </pc:picChg>
      </pc:sldChg>
      <pc:sldChg chg="addSp delSp modSp new mod modTransition modAnim">
        <pc:chgData name="le duc toan" userId="26528a8b28fa3bd1" providerId="LiveId" clId="{E7B7EB80-1DB5-420D-BC4C-752F02ABD12F}" dt="2022-06-21T10:14:37.180" v="1243"/>
        <pc:sldMkLst>
          <pc:docMk/>
          <pc:sldMk cId="3261620689" sldId="271"/>
        </pc:sldMkLst>
        <pc:spChg chg="add del mod">
          <ac:chgData name="le duc toan" userId="26528a8b28fa3bd1" providerId="LiveId" clId="{E7B7EB80-1DB5-420D-BC4C-752F02ABD12F}" dt="2022-06-21T09:51:59.734" v="939" actId="403"/>
          <ac:spMkLst>
            <pc:docMk/>
            <pc:sldMk cId="3261620689" sldId="271"/>
            <ac:spMk id="6" creationId="{96F5AAD6-8F4E-6C8E-05FF-DA348ABBBBC6}"/>
          </ac:spMkLst>
        </pc:spChg>
        <pc:spChg chg="add del mod">
          <ac:chgData name="le duc toan" userId="26528a8b28fa3bd1" providerId="LiveId" clId="{E7B7EB80-1DB5-420D-BC4C-752F02ABD12F}" dt="2022-06-21T09:52:11.836" v="941" actId="408"/>
          <ac:spMkLst>
            <pc:docMk/>
            <pc:sldMk cId="3261620689" sldId="271"/>
            <ac:spMk id="7" creationId="{CEEFFF80-BB0D-12F7-6CC1-48869D700A7E}"/>
          </ac:spMkLst>
        </pc:spChg>
        <pc:spChg chg="add del mod">
          <ac:chgData name="le duc toan" userId="26528a8b28fa3bd1" providerId="LiveId" clId="{E7B7EB80-1DB5-420D-BC4C-752F02ABD12F}" dt="2022-06-21T09:50:28.662" v="905"/>
          <ac:spMkLst>
            <pc:docMk/>
            <pc:sldMk cId="3261620689" sldId="271"/>
            <ac:spMk id="10" creationId="{A4EC055F-B46A-4F0A-DE34-86DA830DFA9C}"/>
          </ac:spMkLst>
        </pc:spChg>
        <pc:spChg chg="add del mod">
          <ac:chgData name="le duc toan" userId="26528a8b28fa3bd1" providerId="LiveId" clId="{E7B7EB80-1DB5-420D-BC4C-752F02ABD12F}" dt="2022-06-21T09:50:28.662" v="905"/>
          <ac:spMkLst>
            <pc:docMk/>
            <pc:sldMk cId="3261620689" sldId="271"/>
            <ac:spMk id="11" creationId="{A49A1618-176F-0913-8B4B-906000E56DFE}"/>
          </ac:spMkLst>
        </pc:spChg>
        <pc:picChg chg="add del mod">
          <ac:chgData name="le duc toan" userId="26528a8b28fa3bd1" providerId="LiveId" clId="{E7B7EB80-1DB5-420D-BC4C-752F02ABD12F}" dt="2022-06-21T09:50:23.600" v="902" actId="478"/>
          <ac:picMkLst>
            <pc:docMk/>
            <pc:sldMk cId="3261620689" sldId="271"/>
            <ac:picMk id="4" creationId="{875440EA-398D-6CB3-AF31-0020BAC5356F}"/>
          </ac:picMkLst>
        </pc:picChg>
        <pc:picChg chg="add del mod">
          <ac:chgData name="le duc toan" userId="26528a8b28fa3bd1" providerId="LiveId" clId="{E7B7EB80-1DB5-420D-BC4C-752F02ABD12F}" dt="2022-06-21T09:50:26.452" v="903" actId="478"/>
          <ac:picMkLst>
            <pc:docMk/>
            <pc:sldMk cId="3261620689" sldId="271"/>
            <ac:picMk id="5" creationId="{921033C1-D960-77B8-88DF-ECF70C972C8C}"/>
          </ac:picMkLst>
        </pc:picChg>
        <pc:picChg chg="add del mod">
          <ac:chgData name="le duc toan" userId="26528a8b28fa3bd1" providerId="LiveId" clId="{E7B7EB80-1DB5-420D-BC4C-752F02ABD12F}" dt="2022-06-21T09:50:28.662" v="905"/>
          <ac:picMkLst>
            <pc:docMk/>
            <pc:sldMk cId="3261620689" sldId="271"/>
            <ac:picMk id="8" creationId="{E99827D3-025C-822A-F6DE-2F0754F1C03B}"/>
          </ac:picMkLst>
        </pc:picChg>
        <pc:picChg chg="add del mod">
          <ac:chgData name="le duc toan" userId="26528a8b28fa3bd1" providerId="LiveId" clId="{E7B7EB80-1DB5-420D-BC4C-752F02ABD12F}" dt="2022-06-21T09:50:28.662" v="905"/>
          <ac:picMkLst>
            <pc:docMk/>
            <pc:sldMk cId="3261620689" sldId="271"/>
            <ac:picMk id="9" creationId="{9CF5409D-D8C9-12B1-D493-D3FF08E28DF8}"/>
          </ac:picMkLst>
        </pc:picChg>
        <pc:picChg chg="add mod">
          <ac:chgData name="le duc toan" userId="26528a8b28fa3bd1" providerId="LiveId" clId="{E7B7EB80-1DB5-420D-BC4C-752F02ABD12F}" dt="2022-06-21T09:52:07.068" v="940" actId="1076"/>
          <ac:picMkLst>
            <pc:docMk/>
            <pc:sldMk cId="3261620689" sldId="271"/>
            <ac:picMk id="12" creationId="{09632FE7-8D0D-1E71-65D2-0A0D8F331674}"/>
          </ac:picMkLst>
        </pc:picChg>
      </pc:sldChg>
      <pc:sldChg chg="addSp delSp modSp new mod modTransition modAnim">
        <pc:chgData name="le duc toan" userId="26528a8b28fa3bd1" providerId="LiveId" clId="{E7B7EB80-1DB5-420D-BC4C-752F02ABD12F}" dt="2022-06-21T10:14:40.742" v="1244"/>
        <pc:sldMkLst>
          <pc:docMk/>
          <pc:sldMk cId="2401461033" sldId="272"/>
        </pc:sldMkLst>
        <pc:spChg chg="del">
          <ac:chgData name="le duc toan" userId="26528a8b28fa3bd1" providerId="LiveId" clId="{E7B7EB80-1DB5-420D-BC4C-752F02ABD12F}" dt="2022-06-21T09:52:39.082" v="944" actId="478"/>
          <ac:spMkLst>
            <pc:docMk/>
            <pc:sldMk cId="2401461033" sldId="272"/>
            <ac:spMk id="2" creationId="{AA9B8500-5D86-4686-5D45-DDF076A62A31}"/>
          </ac:spMkLst>
        </pc:spChg>
        <pc:spChg chg="del">
          <ac:chgData name="le duc toan" userId="26528a8b28fa3bd1" providerId="LiveId" clId="{E7B7EB80-1DB5-420D-BC4C-752F02ABD12F}" dt="2022-06-21T09:52:37.821" v="943" actId="478"/>
          <ac:spMkLst>
            <pc:docMk/>
            <pc:sldMk cId="2401461033" sldId="272"/>
            <ac:spMk id="3" creationId="{E506E282-5C2E-61E5-FA53-8F69FC7A223B}"/>
          </ac:spMkLst>
        </pc:spChg>
        <pc:spChg chg="add mod">
          <ac:chgData name="le duc toan" userId="26528a8b28fa3bd1" providerId="LiveId" clId="{E7B7EB80-1DB5-420D-BC4C-752F02ABD12F}" dt="2022-06-21T09:53:22.124" v="949" actId="465"/>
          <ac:spMkLst>
            <pc:docMk/>
            <pc:sldMk cId="2401461033" sldId="272"/>
            <ac:spMk id="5" creationId="{3D53CAB8-9970-7921-D9BD-0D02A02553FE}"/>
          </ac:spMkLst>
        </pc:spChg>
        <pc:picChg chg="add mod">
          <ac:chgData name="le duc toan" userId="26528a8b28fa3bd1" providerId="LiveId" clId="{E7B7EB80-1DB5-420D-BC4C-752F02ABD12F}" dt="2022-06-21T09:52:54.315" v="945"/>
          <ac:picMkLst>
            <pc:docMk/>
            <pc:sldMk cId="2401461033" sldId="272"/>
            <ac:picMk id="4" creationId="{19F6FCCE-0C9C-BA84-BA8E-E1051D763176}"/>
          </ac:picMkLst>
        </pc:picChg>
      </pc:sldChg>
      <pc:sldChg chg="addSp modSp new mod modTransition modAnim">
        <pc:chgData name="le duc toan" userId="26528a8b28fa3bd1" providerId="LiveId" clId="{E7B7EB80-1DB5-420D-BC4C-752F02ABD12F}" dt="2022-06-21T10:14:56.045" v="1248"/>
        <pc:sldMkLst>
          <pc:docMk/>
          <pc:sldMk cId="2026469137" sldId="273"/>
        </pc:sldMkLst>
        <pc:spChg chg="mod">
          <ac:chgData name="le duc toan" userId="26528a8b28fa3bd1" providerId="LiveId" clId="{E7B7EB80-1DB5-420D-BC4C-752F02ABD12F}" dt="2022-06-21T09:57:22.779" v="1003" actId="1076"/>
          <ac:spMkLst>
            <pc:docMk/>
            <pc:sldMk cId="2026469137" sldId="273"/>
            <ac:spMk id="2" creationId="{6245448C-BBFF-8BEC-6418-371EA7E8B5AB}"/>
          </ac:spMkLst>
        </pc:spChg>
        <pc:spChg chg="mod">
          <ac:chgData name="le duc toan" userId="26528a8b28fa3bd1" providerId="LiveId" clId="{E7B7EB80-1DB5-420D-BC4C-752F02ABD12F}" dt="2022-06-21T09:57:05.494" v="992" actId="207"/>
          <ac:spMkLst>
            <pc:docMk/>
            <pc:sldMk cId="2026469137" sldId="273"/>
            <ac:spMk id="3" creationId="{1082A139-E788-A444-BB6C-0DE9B71A7751}"/>
          </ac:spMkLst>
        </pc:spChg>
        <pc:picChg chg="add mod ord">
          <ac:chgData name="le duc toan" userId="26528a8b28fa3bd1" providerId="LiveId" clId="{E7B7EB80-1DB5-420D-BC4C-752F02ABD12F}" dt="2022-06-21T09:55:34.145" v="961" actId="14100"/>
          <ac:picMkLst>
            <pc:docMk/>
            <pc:sldMk cId="2026469137" sldId="273"/>
            <ac:picMk id="4" creationId="{BFDBF54E-8ED5-E1F2-5F57-4ABD36BAC84A}"/>
          </ac:picMkLst>
        </pc:picChg>
      </pc:sldChg>
      <pc:sldChg chg="addSp delSp modSp new del mod">
        <pc:chgData name="le duc toan" userId="26528a8b28fa3bd1" providerId="LiveId" clId="{E7B7EB80-1DB5-420D-BC4C-752F02ABD12F}" dt="2022-06-21T10:02:00.356" v="1048" actId="47"/>
        <pc:sldMkLst>
          <pc:docMk/>
          <pc:sldMk cId="809937824" sldId="274"/>
        </pc:sldMkLst>
        <pc:spChg chg="mod">
          <ac:chgData name="le duc toan" userId="26528a8b28fa3bd1" providerId="LiveId" clId="{E7B7EB80-1DB5-420D-BC4C-752F02ABD12F}" dt="2022-06-21T09:59:03.812" v="1009"/>
          <ac:spMkLst>
            <pc:docMk/>
            <pc:sldMk cId="809937824" sldId="274"/>
            <ac:spMk id="2" creationId="{AE8D1676-B4A9-053E-77F8-04306ACDE3BB}"/>
          </ac:spMkLst>
        </pc:spChg>
        <pc:spChg chg="mod">
          <ac:chgData name="le duc toan" userId="26528a8b28fa3bd1" providerId="LiveId" clId="{E7B7EB80-1DB5-420D-BC4C-752F02ABD12F}" dt="2022-06-21T09:59:16.670" v="1011" actId="20577"/>
          <ac:spMkLst>
            <pc:docMk/>
            <pc:sldMk cId="809937824" sldId="274"/>
            <ac:spMk id="3" creationId="{170B35AD-1B9B-1809-59DD-F23B511731AC}"/>
          </ac:spMkLst>
        </pc:spChg>
        <pc:picChg chg="add del mod">
          <ac:chgData name="le duc toan" userId="26528a8b28fa3bd1" providerId="LiveId" clId="{E7B7EB80-1DB5-420D-BC4C-752F02ABD12F}" dt="2022-06-21T09:58:11.250" v="1006"/>
          <ac:picMkLst>
            <pc:docMk/>
            <pc:sldMk cId="809937824" sldId="274"/>
            <ac:picMk id="4" creationId="{E33A6FE4-4F88-E508-F2AA-2A72B768C57A}"/>
          </ac:picMkLst>
        </pc:picChg>
        <pc:picChg chg="add del mod">
          <ac:chgData name="le duc toan" userId="26528a8b28fa3bd1" providerId="LiveId" clId="{E7B7EB80-1DB5-420D-BC4C-752F02ABD12F}" dt="2022-06-21T09:58:25.066" v="1008"/>
          <ac:picMkLst>
            <pc:docMk/>
            <pc:sldMk cId="809937824" sldId="274"/>
            <ac:picMk id="5" creationId="{431753C4-A8F2-C5EB-7F02-3B5B06D2EDFC}"/>
          </ac:picMkLst>
        </pc:picChg>
        <pc:picChg chg="add mod">
          <ac:chgData name="le duc toan" userId="26528a8b28fa3bd1" providerId="LiveId" clId="{E7B7EB80-1DB5-420D-BC4C-752F02ABD12F}" dt="2022-06-21T09:59:32.890" v="1014" actId="1076"/>
          <ac:picMkLst>
            <pc:docMk/>
            <pc:sldMk cId="809937824" sldId="274"/>
            <ac:picMk id="6" creationId="{0697D516-CEA2-E14E-035C-8266542561BE}"/>
          </ac:picMkLst>
        </pc:picChg>
      </pc:sldChg>
      <pc:sldChg chg="addSp delSp modSp new mod modTransition modAnim">
        <pc:chgData name="le duc toan" userId="26528a8b28fa3bd1" providerId="LiveId" clId="{E7B7EB80-1DB5-420D-BC4C-752F02ABD12F}" dt="2022-06-21T10:15:09.005" v="1250"/>
        <pc:sldMkLst>
          <pc:docMk/>
          <pc:sldMk cId="247437854" sldId="275"/>
        </pc:sldMkLst>
        <pc:spChg chg="add del mod">
          <ac:chgData name="le duc toan" userId="26528a8b28fa3bd1" providerId="LiveId" clId="{E7B7EB80-1DB5-420D-BC4C-752F02ABD12F}" dt="2022-06-21T09:59:51.028" v="1017"/>
          <ac:spMkLst>
            <pc:docMk/>
            <pc:sldMk cId="247437854" sldId="275"/>
            <ac:spMk id="4" creationId="{85C78007-617D-2880-16A5-DC40F93C979E}"/>
          </ac:spMkLst>
        </pc:spChg>
        <pc:spChg chg="add del mod">
          <ac:chgData name="le duc toan" userId="26528a8b28fa3bd1" providerId="LiveId" clId="{E7B7EB80-1DB5-420D-BC4C-752F02ABD12F}" dt="2022-06-21T09:59:51.028" v="1017"/>
          <ac:spMkLst>
            <pc:docMk/>
            <pc:sldMk cId="247437854" sldId="275"/>
            <ac:spMk id="5" creationId="{FE9A1E23-E144-04D0-69D8-09AC667ACBFB}"/>
          </ac:spMkLst>
        </pc:spChg>
        <pc:spChg chg="add del mod">
          <ac:chgData name="le duc toan" userId="26528a8b28fa3bd1" providerId="LiveId" clId="{E7B7EB80-1DB5-420D-BC4C-752F02ABD12F}" dt="2022-06-21T09:59:51.028" v="1017"/>
          <ac:spMkLst>
            <pc:docMk/>
            <pc:sldMk cId="247437854" sldId="275"/>
            <ac:spMk id="7" creationId="{D5EA2B1D-8888-EB32-49EB-B4342DBADB4A}"/>
          </ac:spMkLst>
        </pc:spChg>
        <pc:spChg chg="add del mod">
          <ac:chgData name="le duc toan" userId="26528a8b28fa3bd1" providerId="LiveId" clId="{E7B7EB80-1DB5-420D-BC4C-752F02ABD12F}" dt="2022-06-21T09:59:51.028" v="1017"/>
          <ac:spMkLst>
            <pc:docMk/>
            <pc:sldMk cId="247437854" sldId="275"/>
            <ac:spMk id="8" creationId="{4B4EB6D0-BE65-1ED9-8AE6-2870F8885CA7}"/>
          </ac:spMkLst>
        </pc:spChg>
        <pc:spChg chg="add del mod">
          <ac:chgData name="le duc toan" userId="26528a8b28fa3bd1" providerId="LiveId" clId="{E7B7EB80-1DB5-420D-BC4C-752F02ABD12F}" dt="2022-06-21T09:59:51.028" v="1017"/>
          <ac:spMkLst>
            <pc:docMk/>
            <pc:sldMk cId="247437854" sldId="275"/>
            <ac:spMk id="9" creationId="{231D068F-524E-14B6-9B09-C76FECD371DB}"/>
          </ac:spMkLst>
        </pc:spChg>
        <pc:spChg chg="add mod">
          <ac:chgData name="le duc toan" userId="26528a8b28fa3bd1" providerId="LiveId" clId="{E7B7EB80-1DB5-420D-BC4C-752F02ABD12F}" dt="2022-06-21T10:02:01.995" v="1049"/>
          <ac:spMkLst>
            <pc:docMk/>
            <pc:sldMk cId="247437854" sldId="275"/>
            <ac:spMk id="11" creationId="{09E8691B-803C-1680-277A-53814C3064B3}"/>
          </ac:spMkLst>
        </pc:spChg>
        <pc:spChg chg="add mod">
          <ac:chgData name="le duc toan" userId="26528a8b28fa3bd1" providerId="LiveId" clId="{E7B7EB80-1DB5-420D-BC4C-752F02ABD12F}" dt="2022-06-21T10:02:01.995" v="1049"/>
          <ac:spMkLst>
            <pc:docMk/>
            <pc:sldMk cId="247437854" sldId="275"/>
            <ac:spMk id="12" creationId="{4EA0B2A2-FA2E-97B5-6ACF-DDF5BE0A5E79}"/>
          </ac:spMkLst>
        </pc:spChg>
        <pc:spChg chg="add mod">
          <ac:chgData name="le duc toan" userId="26528a8b28fa3bd1" providerId="LiveId" clId="{E7B7EB80-1DB5-420D-BC4C-752F02ABD12F}" dt="2022-06-21T10:02:01.995" v="1049"/>
          <ac:spMkLst>
            <pc:docMk/>
            <pc:sldMk cId="247437854" sldId="275"/>
            <ac:spMk id="14" creationId="{1101B962-E384-98C1-AA14-B5B341812CF7}"/>
          </ac:spMkLst>
        </pc:spChg>
        <pc:spChg chg="add mod">
          <ac:chgData name="le duc toan" userId="26528a8b28fa3bd1" providerId="LiveId" clId="{E7B7EB80-1DB5-420D-BC4C-752F02ABD12F}" dt="2022-06-21T10:02:27.409" v="1068" actId="207"/>
          <ac:spMkLst>
            <pc:docMk/>
            <pc:sldMk cId="247437854" sldId="275"/>
            <ac:spMk id="15" creationId="{4DF7CD05-C068-6DEB-9275-601EEC0DEE0B}"/>
          </ac:spMkLst>
        </pc:spChg>
        <pc:spChg chg="add mod">
          <ac:chgData name="le duc toan" userId="26528a8b28fa3bd1" providerId="LiveId" clId="{E7B7EB80-1DB5-420D-BC4C-752F02ABD12F}" dt="2022-06-21T10:02:01.995" v="1049"/>
          <ac:spMkLst>
            <pc:docMk/>
            <pc:sldMk cId="247437854" sldId="275"/>
            <ac:spMk id="16" creationId="{488D64F4-FB75-FF51-AE9B-D681E6122E56}"/>
          </ac:spMkLst>
        </pc:spChg>
        <pc:spChg chg="add mod">
          <ac:chgData name="le duc toan" userId="26528a8b28fa3bd1" providerId="LiveId" clId="{E7B7EB80-1DB5-420D-BC4C-752F02ABD12F}" dt="2022-06-21T10:03:22.395" v="1084" actId="408"/>
          <ac:spMkLst>
            <pc:docMk/>
            <pc:sldMk cId="247437854" sldId="275"/>
            <ac:spMk id="17" creationId="{F4428960-A8E3-FE85-9B5B-45E1EB0169A4}"/>
          </ac:spMkLst>
        </pc:spChg>
        <pc:picChg chg="add del mod">
          <ac:chgData name="le duc toan" userId="26528a8b28fa3bd1" providerId="LiveId" clId="{E7B7EB80-1DB5-420D-BC4C-752F02ABD12F}" dt="2022-06-21T09:59:51.028" v="1017"/>
          <ac:picMkLst>
            <pc:docMk/>
            <pc:sldMk cId="247437854" sldId="275"/>
            <ac:picMk id="6" creationId="{C507B0DA-40EE-EF78-2E8B-F93074432BB8}"/>
          </ac:picMkLst>
        </pc:picChg>
        <pc:picChg chg="add mod">
          <ac:chgData name="le duc toan" userId="26528a8b28fa3bd1" providerId="LiveId" clId="{E7B7EB80-1DB5-420D-BC4C-752F02ABD12F}" dt="2022-06-21T10:01:06.152" v="1047"/>
          <ac:picMkLst>
            <pc:docMk/>
            <pc:sldMk cId="247437854" sldId="275"/>
            <ac:picMk id="10" creationId="{68B72357-F24F-BC23-85FF-0AEA06FB62B3}"/>
          </ac:picMkLst>
        </pc:picChg>
        <pc:picChg chg="add mod">
          <ac:chgData name="le duc toan" userId="26528a8b28fa3bd1" providerId="LiveId" clId="{E7B7EB80-1DB5-420D-BC4C-752F02ABD12F}" dt="2022-06-21T10:02:01.995" v="1049"/>
          <ac:picMkLst>
            <pc:docMk/>
            <pc:sldMk cId="247437854" sldId="275"/>
            <ac:picMk id="13" creationId="{F7289C7F-B220-D573-13DD-030E6CD347E6}"/>
          </ac:picMkLst>
        </pc:picChg>
      </pc:sldChg>
      <pc:sldChg chg="addSp delSp modSp new mod modTransition addAnim delAnim modAnim">
        <pc:chgData name="le duc toan" userId="26528a8b28fa3bd1" providerId="LiveId" clId="{E7B7EB80-1DB5-420D-BC4C-752F02ABD12F}" dt="2022-06-21T10:15:43.414" v="1259"/>
        <pc:sldMkLst>
          <pc:docMk/>
          <pc:sldMk cId="2641309552" sldId="276"/>
        </pc:sldMkLst>
        <pc:spChg chg="add del mod">
          <ac:chgData name="le duc toan" userId="26528a8b28fa3bd1" providerId="LiveId" clId="{E7B7EB80-1DB5-420D-BC4C-752F02ABD12F}" dt="2022-06-21T10:04:05.175" v="1088" actId="478"/>
          <ac:spMkLst>
            <pc:docMk/>
            <pc:sldMk cId="2641309552" sldId="276"/>
            <ac:spMk id="4" creationId="{9CAAEFB6-30D2-8892-7FCE-9160BD2F8CD1}"/>
          </ac:spMkLst>
        </pc:spChg>
        <pc:spChg chg="add del mod">
          <ac:chgData name="le duc toan" userId="26528a8b28fa3bd1" providerId="LiveId" clId="{E7B7EB80-1DB5-420D-BC4C-752F02ABD12F}" dt="2022-06-21T10:04:05.175" v="1088" actId="478"/>
          <ac:spMkLst>
            <pc:docMk/>
            <pc:sldMk cId="2641309552" sldId="276"/>
            <ac:spMk id="5" creationId="{275C9CCF-488C-9D98-C2D5-60362DFFC2A2}"/>
          </ac:spMkLst>
        </pc:spChg>
        <pc:spChg chg="add del mod">
          <ac:chgData name="le duc toan" userId="26528a8b28fa3bd1" providerId="LiveId" clId="{E7B7EB80-1DB5-420D-BC4C-752F02ABD12F}" dt="2022-06-21T10:04:05.175" v="1088" actId="478"/>
          <ac:spMkLst>
            <pc:docMk/>
            <pc:sldMk cId="2641309552" sldId="276"/>
            <ac:spMk id="6" creationId="{9E0D9937-04B1-A666-E77B-E507FFFF437C}"/>
          </ac:spMkLst>
        </pc:spChg>
        <pc:spChg chg="add del mod">
          <ac:chgData name="le duc toan" userId="26528a8b28fa3bd1" providerId="LiveId" clId="{E7B7EB80-1DB5-420D-BC4C-752F02ABD12F}" dt="2022-06-21T10:05:02.363" v="1128" actId="3062"/>
          <ac:spMkLst>
            <pc:docMk/>
            <pc:sldMk cId="2641309552" sldId="276"/>
            <ac:spMk id="7" creationId="{205F8AA5-457B-88E3-1AA0-33738AB8D605}"/>
          </ac:spMkLst>
        </pc:spChg>
        <pc:spChg chg="add del mod">
          <ac:chgData name="le duc toan" userId="26528a8b28fa3bd1" providerId="LiveId" clId="{E7B7EB80-1DB5-420D-BC4C-752F02ABD12F}" dt="2022-06-21T10:04:05.175" v="1088" actId="478"/>
          <ac:spMkLst>
            <pc:docMk/>
            <pc:sldMk cId="2641309552" sldId="276"/>
            <ac:spMk id="8" creationId="{C32A6444-7B18-90EB-2847-30F7D3179D58}"/>
          </ac:spMkLst>
        </pc:spChg>
        <pc:spChg chg="add mod">
          <ac:chgData name="le duc toan" userId="26528a8b28fa3bd1" providerId="LiveId" clId="{E7B7EB80-1DB5-420D-BC4C-752F02ABD12F}" dt="2022-06-21T10:06:04.095" v="1152" actId="1076"/>
          <ac:spMkLst>
            <pc:docMk/>
            <pc:sldMk cId="2641309552" sldId="276"/>
            <ac:spMk id="10" creationId="{0022E646-526E-0845-CB32-3DC83C8ACDFF}"/>
          </ac:spMkLst>
        </pc:spChg>
        <pc:picChg chg="add del mod">
          <ac:chgData name="le duc toan" userId="26528a8b28fa3bd1" providerId="LiveId" clId="{E7B7EB80-1DB5-420D-BC4C-752F02ABD12F}" dt="2022-06-21T10:04:10.267" v="1089" actId="478"/>
          <ac:picMkLst>
            <pc:docMk/>
            <pc:sldMk cId="2641309552" sldId="276"/>
            <ac:picMk id="9" creationId="{3FB4A7ED-2617-8B63-234E-FAABB0AEE1DB}"/>
          </ac:picMkLst>
        </pc:picChg>
      </pc:sldChg>
      <pc:sldChg chg="addSp delSp modSp new mod">
        <pc:chgData name="le duc toan" userId="26528a8b28fa3bd1" providerId="LiveId" clId="{E7B7EB80-1DB5-420D-BC4C-752F02ABD12F}" dt="2022-06-21T10:10:34.230" v="1191" actId="14100"/>
        <pc:sldMkLst>
          <pc:docMk/>
          <pc:sldMk cId="1563629246" sldId="277"/>
        </pc:sldMkLst>
        <pc:spChg chg="del">
          <ac:chgData name="le duc toan" userId="26528a8b28fa3bd1" providerId="LiveId" clId="{E7B7EB80-1DB5-420D-BC4C-752F02ABD12F}" dt="2022-06-21T10:10:16.336" v="1185" actId="478"/>
          <ac:spMkLst>
            <pc:docMk/>
            <pc:sldMk cId="1563629246" sldId="277"/>
            <ac:spMk id="2" creationId="{3F28EAE7-993C-3AF2-540B-00D2C4E8B19D}"/>
          </ac:spMkLst>
        </pc:spChg>
        <pc:spChg chg="del">
          <ac:chgData name="le duc toan" userId="26528a8b28fa3bd1" providerId="LiveId" clId="{E7B7EB80-1DB5-420D-BC4C-752F02ABD12F}" dt="2022-06-21T10:10:10.600" v="1182" actId="931"/>
          <ac:spMkLst>
            <pc:docMk/>
            <pc:sldMk cId="1563629246" sldId="277"/>
            <ac:spMk id="3" creationId="{0B7BCC2A-4CD8-19C3-0F1D-7D707DDD54F3}"/>
          </ac:spMkLst>
        </pc:spChg>
        <pc:picChg chg="add mod">
          <ac:chgData name="le duc toan" userId="26528a8b28fa3bd1" providerId="LiveId" clId="{E7B7EB80-1DB5-420D-BC4C-752F02ABD12F}" dt="2022-06-21T10:10:34.230" v="1191" actId="14100"/>
          <ac:picMkLst>
            <pc:docMk/>
            <pc:sldMk cId="1563629246" sldId="277"/>
            <ac:picMk id="5" creationId="{C212D190-42BB-A00F-D422-F52BD9FCD95B}"/>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9B3372-74CF-4E21-A4D4-286B22AA5A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3762BE-D43C-49F5-99A5-BF49C695927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B85766F-5EC0-4797-B4D1-777FCB005B11}" type="datetimeFigureOut">
              <a:rPr lang="en-US" smtClean="0"/>
              <a:t>6/21/2022</a:t>
            </a:fld>
            <a:endParaRPr lang="en-US" dirty="0"/>
          </a:p>
        </p:txBody>
      </p:sp>
      <p:sp>
        <p:nvSpPr>
          <p:cNvPr id="4" name="Footer Placeholder 3">
            <a:extLst>
              <a:ext uri="{FF2B5EF4-FFF2-40B4-BE49-F238E27FC236}">
                <a16:creationId xmlns:a16="http://schemas.microsoft.com/office/drawing/2014/main" id="{1989E452-9BCA-4AF5-9A9C-233BF410EAA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6BF9F63-CE4F-44E2-A07D-7E654DE9F57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0AC76B-F5B1-4D6E-BACD-2A80744AC929}" type="slidenum">
              <a:rPr lang="en-US" smtClean="0"/>
              <a:t>‹#›</a:t>
            </a:fld>
            <a:endParaRPr lang="en-US" dirty="0"/>
          </a:p>
        </p:txBody>
      </p:sp>
    </p:spTree>
    <p:extLst>
      <p:ext uri="{BB962C8B-B14F-4D97-AF65-F5344CB8AC3E}">
        <p14:creationId xmlns:p14="http://schemas.microsoft.com/office/powerpoint/2010/main" val="320514524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B4B5EC-152C-4627-80C0-63B10D5574EF}" type="datetimeFigureOut">
              <a:rPr lang="en-US" smtClean="0"/>
              <a:t>6/21/2022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EEE60E-651F-40CC-AD73-C00F10CE42B6}" type="slidenum">
              <a:rPr lang="en-US" smtClean="0"/>
              <a:t>‹#›</a:t>
            </a:fld>
            <a:endParaRPr lang="en-US" dirty="0"/>
          </a:p>
        </p:txBody>
      </p:sp>
    </p:spTree>
    <p:extLst>
      <p:ext uri="{BB962C8B-B14F-4D97-AF65-F5344CB8AC3E}">
        <p14:creationId xmlns:p14="http://schemas.microsoft.com/office/powerpoint/2010/main" val="2025417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6/21/2022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14254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3284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24546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0052723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05531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9605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20160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36053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7062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8808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4279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61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82054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56622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4141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9401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4255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6/21/2022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6098732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e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jpe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E78725B-6E40-4D82-B375-7831D81C29EE}"/>
              </a:ext>
            </a:extLst>
          </p:cNvPr>
          <p:cNvSpPr>
            <a:spLocks noGrp="1"/>
          </p:cNvSpPr>
          <p:nvPr>
            <p:ph type="subTitle" idx="1"/>
          </p:nvPr>
        </p:nvSpPr>
        <p:spPr>
          <a:xfrm>
            <a:off x="1508055" y="4876328"/>
            <a:ext cx="9175890" cy="1329163"/>
          </a:xfrm>
        </p:spPr>
        <p:txBody>
          <a:bodyPr>
            <a:normAutofit/>
          </a:bodyPr>
          <a:lstStyle/>
          <a:p>
            <a:pPr algn="ctr">
              <a:lnSpc>
                <a:spcPct val="100000"/>
              </a:lnSpc>
            </a:pPr>
            <a:r>
              <a:rPr lang="en-US" sz="2400" i="0" dirty="0">
                <a:solidFill>
                  <a:srgbClr val="FFFF00"/>
                </a:solidFill>
                <a:latin typeface="Times New Roman" panose="02020603050405020304" pitchFamily="18" charset="0"/>
                <a:cs typeface="Times New Roman" panose="02020603050405020304" pitchFamily="18" charset="0"/>
              </a:rPr>
              <a:t>MÔN HỌC: NHẬP MÔN CÔNG NGHỆ PHẦN MỀM</a:t>
            </a:r>
          </a:p>
          <a:p>
            <a:pPr algn="ctr">
              <a:lnSpc>
                <a:spcPct val="100000"/>
              </a:lnSpc>
            </a:pPr>
            <a:r>
              <a:rPr lang="en-US" sz="2400" i="0" dirty="0">
                <a:solidFill>
                  <a:srgbClr val="FFFF00"/>
                </a:solidFill>
                <a:latin typeface="Times New Roman" panose="02020603050405020304" pitchFamily="18" charset="0"/>
                <a:cs typeface="Times New Roman" panose="02020603050405020304" pitchFamily="18" charset="0"/>
              </a:rPr>
              <a:t>GIẢNG VIÊN: </a:t>
            </a:r>
            <a:r>
              <a:rPr lang="en-US" sz="2400" dirty="0" err="1">
                <a:solidFill>
                  <a:srgbClr val="FFFF00"/>
                </a:solidFill>
                <a:latin typeface="Times New Roman" panose="02020603050405020304" pitchFamily="18" charset="0"/>
                <a:cs typeface="Times New Roman" panose="02020603050405020304" pitchFamily="18" charset="0"/>
              </a:rPr>
              <a:t>ThS</a:t>
            </a:r>
            <a:r>
              <a:rPr lang="en-US" sz="2400">
                <a:solidFill>
                  <a:srgbClr val="FFFF00"/>
                </a:solidFill>
                <a:latin typeface="Times New Roman" panose="02020603050405020304" pitchFamily="18" charset="0"/>
                <a:cs typeface="Times New Roman" panose="02020603050405020304" pitchFamily="18" charset="0"/>
              </a:rPr>
              <a:t>. Trần Thanh Nhã</a:t>
            </a:r>
          </a:p>
          <a:p>
            <a:pPr algn="ctr">
              <a:lnSpc>
                <a:spcPct val="100000"/>
              </a:lnSpc>
            </a:pPr>
            <a:endParaRPr lang="en-US" sz="2400" i="0">
              <a:solidFill>
                <a:srgbClr val="FFFF0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29E37097-F56E-1530-14FA-2F54E5DFE785}"/>
              </a:ext>
            </a:extLst>
          </p:cNvPr>
          <p:cNvSpPr txBox="1"/>
          <p:nvPr/>
        </p:nvSpPr>
        <p:spPr>
          <a:xfrm>
            <a:off x="2655903" y="3323532"/>
            <a:ext cx="6880194" cy="646331"/>
          </a:xfrm>
          <a:prstGeom prst="rect">
            <a:avLst/>
          </a:prstGeom>
          <a:noFill/>
        </p:spPr>
        <p:txBody>
          <a:bodyPr wrap="square" rtlCol="0">
            <a:spAutoFit/>
          </a:bodyPr>
          <a:lstStyle/>
          <a:p>
            <a:pPr algn="ctr"/>
            <a:r>
              <a:rPr lang="en-US" sz="3600" b="1">
                <a:ln w="12700">
                  <a:solidFill>
                    <a:schemeClr val="tx2">
                      <a:lumMod val="75000"/>
                    </a:schemeClr>
                  </a:solidFill>
                  <a:prstDash val="solid"/>
                </a:ln>
                <a:solidFill>
                  <a:srgbClr val="7030A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WEB BÁN SÁCH ONLINE</a:t>
            </a:r>
          </a:p>
        </p:txBody>
      </p:sp>
      <p:sp>
        <p:nvSpPr>
          <p:cNvPr id="5" name="Rectangle 4">
            <a:extLst>
              <a:ext uri="{FF2B5EF4-FFF2-40B4-BE49-F238E27FC236}">
                <a16:creationId xmlns:a16="http://schemas.microsoft.com/office/drawing/2014/main" id="{016C80FA-AB4E-E04E-A330-8215678BE0F7}"/>
              </a:ext>
            </a:extLst>
          </p:cNvPr>
          <p:cNvSpPr/>
          <p:nvPr/>
        </p:nvSpPr>
        <p:spPr>
          <a:xfrm>
            <a:off x="1806075" y="1475887"/>
            <a:ext cx="8579849" cy="1200329"/>
          </a:xfrm>
          <a:prstGeom prst="rect">
            <a:avLst/>
          </a:prstGeom>
          <a:noFill/>
        </p:spPr>
        <p:txBody>
          <a:bodyPr wrap="square" lIns="91440" tIns="45720" rIns="91440" bIns="45720">
            <a:spAutoFit/>
          </a:bodyPr>
          <a:lstStyle/>
          <a:p>
            <a:pPr algn="ctr"/>
            <a:r>
              <a:rPr lang="en-US" sz="7200" b="1">
                <a:ln w="9525">
                  <a:solidFill>
                    <a:schemeClr val="bg1"/>
                  </a:solidFill>
                  <a:prstDash val="solid"/>
                </a:ln>
                <a:solidFill>
                  <a:srgbClr val="FF0000"/>
                </a:solidFill>
                <a:effectLst>
                  <a:glow rad="228600">
                    <a:schemeClr val="accent6">
                      <a:satMod val="175000"/>
                      <a:alpha val="40000"/>
                    </a:schemeClr>
                  </a:glow>
                  <a:outerShdw blurRad="63500" sx="102000" sy="102000" algn="ctr" rotWithShape="0">
                    <a:prstClr val="black">
                      <a:alpha val="40000"/>
                    </a:prstClr>
                  </a:outerShdw>
                </a:effectLst>
              </a:rPr>
              <a:t>BÁO CÁO CUỐI KỲ </a:t>
            </a:r>
          </a:p>
        </p:txBody>
      </p:sp>
    </p:spTree>
    <p:extLst>
      <p:ext uri="{BB962C8B-B14F-4D97-AF65-F5344CB8AC3E}">
        <p14:creationId xmlns:p14="http://schemas.microsoft.com/office/powerpoint/2010/main" val="18193592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Background pattern&#10;&#10;Description automatically generated">
            <a:extLst>
              <a:ext uri="{FF2B5EF4-FFF2-40B4-BE49-F238E27FC236}">
                <a16:creationId xmlns:a16="http://schemas.microsoft.com/office/drawing/2014/main" id="{78B19E53-6FCD-705E-55B6-BB636E110D7D}"/>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25"/>
          <a:stretch/>
        </p:blipFill>
        <p:spPr>
          <a:xfrm>
            <a:off x="20" y="10"/>
            <a:ext cx="12188932" cy="6857990"/>
          </a:xfrm>
          <a:prstGeom prst="rect">
            <a:avLst/>
          </a:prstGeom>
        </p:spPr>
      </p:pic>
      <p:sp>
        <p:nvSpPr>
          <p:cNvPr id="7" name="Rectangle 6">
            <a:extLst>
              <a:ext uri="{FF2B5EF4-FFF2-40B4-BE49-F238E27FC236}">
                <a16:creationId xmlns:a16="http://schemas.microsoft.com/office/drawing/2014/main" id="{E0FC7AFE-6D30-9496-8A4F-A99F74C95048}"/>
              </a:ext>
            </a:extLst>
          </p:cNvPr>
          <p:cNvSpPr/>
          <p:nvPr/>
        </p:nvSpPr>
        <p:spPr>
          <a:xfrm>
            <a:off x="2029349" y="2151728"/>
            <a:ext cx="8133301" cy="2554545"/>
          </a:xfrm>
          <a:prstGeom prst="rect">
            <a:avLst/>
          </a:prstGeom>
          <a:noFill/>
        </p:spPr>
        <p:txBody>
          <a:bodyPr wrap="square" lIns="91440" tIns="45720" rIns="91440" bIns="45720">
            <a:spAutoFit/>
          </a:bodyPr>
          <a:lstStyle/>
          <a:p>
            <a:pPr algn="ctr"/>
            <a:r>
              <a:rPr lang="en-US" sz="8000" b="1" cap="none" spc="0">
                <a:ln w="22225">
                  <a:solidFill>
                    <a:schemeClr val="bg1">
                      <a:lumMod val="95000"/>
                    </a:schemeClr>
                  </a:solidFill>
                  <a:prstDash val="solid"/>
                </a:ln>
                <a:solidFill>
                  <a:srgbClr val="C00000"/>
                </a:solidFill>
                <a:effectLst>
                  <a:glow rad="63500">
                    <a:schemeClr val="accent5">
                      <a:satMod val="175000"/>
                      <a:alpha val="40000"/>
                    </a:schemeClr>
                  </a:glow>
                  <a:outerShdw blurRad="50800" dist="38100" algn="l" rotWithShape="0">
                    <a:prstClr val="black">
                      <a:alpha val="40000"/>
                    </a:prstClr>
                  </a:outerShdw>
                </a:effectLst>
                <a:latin typeface="Times New Roman" panose="02020603050405020304" pitchFamily="18" charset="0"/>
                <a:cs typeface="Times New Roman" panose="02020603050405020304" pitchFamily="18" charset="0"/>
              </a:rPr>
              <a:t>GIAO DIỆN THIẾT KẾ</a:t>
            </a:r>
          </a:p>
        </p:txBody>
      </p:sp>
    </p:spTree>
    <p:extLst>
      <p:ext uri="{BB962C8B-B14F-4D97-AF65-F5344CB8AC3E}">
        <p14:creationId xmlns:p14="http://schemas.microsoft.com/office/powerpoint/2010/main" val="29195569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5" descr="Background pattern&#10;&#10;Description automatically generated">
            <a:extLst>
              <a:ext uri="{FF2B5EF4-FFF2-40B4-BE49-F238E27FC236}">
                <a16:creationId xmlns:a16="http://schemas.microsoft.com/office/drawing/2014/main" id="{8F44C164-F249-0BE5-7CC3-998B4C811B1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25"/>
          <a:stretch/>
        </p:blipFill>
        <p:spPr>
          <a:xfrm>
            <a:off x="0" y="0"/>
            <a:ext cx="12188952" cy="6858000"/>
          </a:xfrm>
          <a:prstGeom prst="rect">
            <a:avLst/>
          </a:prstGeom>
        </p:spPr>
      </p:pic>
      <p:pic>
        <p:nvPicPr>
          <p:cNvPr id="8" name="Picture 7" descr="A picture containing text, shelf, book, indoor&#10;&#10;Description automatically generated">
            <a:extLst>
              <a:ext uri="{FF2B5EF4-FFF2-40B4-BE49-F238E27FC236}">
                <a16:creationId xmlns:a16="http://schemas.microsoft.com/office/drawing/2014/main" id="{2957F0D4-22A4-C57C-1243-1E03A1E434E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7230" y="160730"/>
            <a:ext cx="6291470" cy="3107538"/>
          </a:xfrm>
          <a:prstGeom prst="rect">
            <a:avLst/>
          </a:prstGeom>
        </p:spPr>
      </p:pic>
      <p:pic>
        <p:nvPicPr>
          <p:cNvPr id="9" name="Picture 8" descr="Graphical user interface, application, website&#10;&#10;Description automatically generated">
            <a:extLst>
              <a:ext uri="{FF2B5EF4-FFF2-40B4-BE49-F238E27FC236}">
                <a16:creationId xmlns:a16="http://schemas.microsoft.com/office/drawing/2014/main" id="{7945D3F8-4808-0BD6-EE33-0CC5C9C5FB1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7230" y="3428999"/>
            <a:ext cx="6291470" cy="3107538"/>
          </a:xfrm>
          <a:prstGeom prst="rect">
            <a:avLst/>
          </a:prstGeom>
        </p:spPr>
      </p:pic>
      <p:sp>
        <p:nvSpPr>
          <p:cNvPr id="11" name="Title 1">
            <a:extLst>
              <a:ext uri="{FF2B5EF4-FFF2-40B4-BE49-F238E27FC236}">
                <a16:creationId xmlns:a16="http://schemas.microsoft.com/office/drawing/2014/main" id="{810A71EA-FF71-CD21-03E7-015A642523AB}"/>
              </a:ext>
            </a:extLst>
          </p:cNvPr>
          <p:cNvSpPr>
            <a:spLocks noGrp="1"/>
          </p:cNvSpPr>
          <p:nvPr>
            <p:ph type="title"/>
          </p:nvPr>
        </p:nvSpPr>
        <p:spPr>
          <a:xfrm>
            <a:off x="6730754" y="1630161"/>
            <a:ext cx="4252403" cy="3597676"/>
          </a:xfrm>
        </p:spPr>
        <p:txBody>
          <a:bodyPr anchor="b">
            <a:normAutofit fontScale="90000"/>
          </a:bodyPr>
          <a:lstStyle/>
          <a:p>
            <a:pPr marL="914400" lvl="2" algn="ctr" fontAlgn="base">
              <a:lnSpc>
                <a:spcPct val="150000"/>
              </a:lnSpc>
              <a:spcBef>
                <a:spcPts val="600"/>
              </a:spcBef>
              <a:spcAft>
                <a:spcPts val="600"/>
              </a:spcAft>
              <a:buClr>
                <a:srgbClr val="000000"/>
              </a:buClr>
            </a:pPr>
            <a:r>
              <a:rPr lang="en-US" sz="8800" b="1" u="none" strike="noStrike" kern="0" spc="0">
                <a:ln>
                  <a:solidFill>
                    <a:srgbClr val="FFFF00"/>
                  </a:solidFill>
                </a:ln>
                <a:solidFill>
                  <a:srgbClr val="FF0000"/>
                </a:solidFill>
                <a:effectLst>
                  <a:glow rad="139700">
                    <a:schemeClr val="accent2">
                      <a:satMod val="175000"/>
                      <a:alpha val="40000"/>
                    </a:schemeClr>
                  </a:glow>
                  <a:outerShdw sx="0" sy="0">
                    <a:srgbClr val="000000"/>
                  </a:outerShdw>
                  <a:reflection stA="0" endPos="0" fadeDir="0" sx="0" sy="0"/>
                </a:effectLst>
                <a:latin typeface="The Serif Hand" panose="020B0604020202020204" pitchFamily="66" charset="0"/>
                <a:ea typeface="DengXian Light" panose="02010600030101010101" pitchFamily="2" charset="-122"/>
                <a:cs typeface="Times New Roman" panose="02020603050405020304" pitchFamily="18" charset="0"/>
              </a:rPr>
              <a:t>GIAO DIỆN TRANG CHỦ</a:t>
            </a:r>
          </a:p>
        </p:txBody>
      </p:sp>
    </p:spTree>
    <p:extLst>
      <p:ext uri="{BB962C8B-B14F-4D97-AF65-F5344CB8AC3E}">
        <p14:creationId xmlns:p14="http://schemas.microsoft.com/office/powerpoint/2010/main" val="190261330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1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5" descr="Background pattern&#10;&#10;Description automatically generated">
            <a:extLst>
              <a:ext uri="{FF2B5EF4-FFF2-40B4-BE49-F238E27FC236}">
                <a16:creationId xmlns:a16="http://schemas.microsoft.com/office/drawing/2014/main" id="{7CF9029D-1D38-C0C6-6FFF-A163C26B25B9}"/>
              </a:ext>
            </a:extLst>
          </p:cNvPr>
          <p:cNvPicPr>
            <a:picLocks noChangeAspect="1"/>
          </p:cNvPicPr>
          <p:nvPr/>
        </p:nvPicPr>
        <p:blipFill rotWithShape="1">
          <a:blip r:embed="rId2">
            <a:extLst>
              <a:ext uri="{28A0092B-C50C-407E-A947-70E740481C1C}">
                <a14:useLocalDpi xmlns:a14="http://schemas.microsoft.com/office/drawing/2010/main" val="0"/>
              </a:ext>
            </a:extLst>
          </a:blip>
          <a:srcRect r="25"/>
          <a:stretch/>
        </p:blipFill>
        <p:spPr>
          <a:xfrm>
            <a:off x="0" y="0"/>
            <a:ext cx="12188952" cy="6858000"/>
          </a:xfrm>
          <a:prstGeom prst="rect">
            <a:avLst/>
          </a:prstGeom>
        </p:spPr>
      </p:pic>
      <p:pic>
        <p:nvPicPr>
          <p:cNvPr id="6" name="Picture 5" descr="Graphical user interface, text, application, email&#10;&#10;Description automatically generated">
            <a:extLst>
              <a:ext uri="{FF2B5EF4-FFF2-40B4-BE49-F238E27FC236}">
                <a16:creationId xmlns:a16="http://schemas.microsoft.com/office/drawing/2014/main" id="{9533CCF6-2857-BBFD-C32C-0848D10CA11A}"/>
              </a:ext>
            </a:extLst>
          </p:cNvPr>
          <p:cNvPicPr>
            <a:picLocks noChangeAspect="1"/>
          </p:cNvPicPr>
          <p:nvPr/>
        </p:nvPicPr>
        <p:blipFill>
          <a:blip r:embed="rId3"/>
          <a:stretch>
            <a:fillRect/>
          </a:stretch>
        </p:blipFill>
        <p:spPr>
          <a:xfrm>
            <a:off x="5502925" y="156928"/>
            <a:ext cx="6144656" cy="3456284"/>
          </a:xfrm>
          <a:prstGeom prst="rect">
            <a:avLst/>
          </a:prstGeom>
        </p:spPr>
      </p:pic>
      <p:pic>
        <p:nvPicPr>
          <p:cNvPr id="7" name="Picture 6" descr="Graphical user interface, application, email&#10;&#10;Description automatically generated">
            <a:extLst>
              <a:ext uri="{FF2B5EF4-FFF2-40B4-BE49-F238E27FC236}">
                <a16:creationId xmlns:a16="http://schemas.microsoft.com/office/drawing/2014/main" id="{5740CD66-69B2-3CC4-14BE-FD89A087C315}"/>
              </a:ext>
            </a:extLst>
          </p:cNvPr>
          <p:cNvPicPr>
            <a:picLocks noChangeAspect="1"/>
          </p:cNvPicPr>
          <p:nvPr/>
        </p:nvPicPr>
        <p:blipFill>
          <a:blip r:embed="rId4"/>
          <a:stretch>
            <a:fillRect/>
          </a:stretch>
        </p:blipFill>
        <p:spPr>
          <a:xfrm>
            <a:off x="5502925" y="3770140"/>
            <a:ext cx="6144656" cy="2930932"/>
          </a:xfrm>
          <a:prstGeom prst="rect">
            <a:avLst/>
          </a:prstGeom>
        </p:spPr>
      </p:pic>
      <p:sp>
        <p:nvSpPr>
          <p:cNvPr id="8" name="Title 1">
            <a:extLst>
              <a:ext uri="{FF2B5EF4-FFF2-40B4-BE49-F238E27FC236}">
                <a16:creationId xmlns:a16="http://schemas.microsoft.com/office/drawing/2014/main" id="{D02C75F4-D067-6B45-8D00-FC9715E861B1}"/>
              </a:ext>
            </a:extLst>
          </p:cNvPr>
          <p:cNvSpPr>
            <a:spLocks noGrp="1"/>
          </p:cNvSpPr>
          <p:nvPr>
            <p:ph type="title"/>
          </p:nvPr>
        </p:nvSpPr>
        <p:spPr>
          <a:xfrm>
            <a:off x="284086" y="1630162"/>
            <a:ext cx="4768788" cy="3597676"/>
          </a:xfrm>
        </p:spPr>
        <p:txBody>
          <a:bodyPr anchor="b">
            <a:normAutofit fontScale="90000"/>
          </a:bodyPr>
          <a:lstStyle/>
          <a:p>
            <a:pPr marL="914400" lvl="2" algn="ctr" fontAlgn="base">
              <a:lnSpc>
                <a:spcPct val="150000"/>
              </a:lnSpc>
              <a:spcBef>
                <a:spcPts val="600"/>
              </a:spcBef>
              <a:spcAft>
                <a:spcPts val="600"/>
              </a:spcAft>
              <a:buClr>
                <a:srgbClr val="000000"/>
              </a:buClr>
            </a:pPr>
            <a:r>
              <a:rPr lang="en-US" sz="8800" b="1" u="none" strike="noStrike" kern="0" spc="0">
                <a:ln>
                  <a:solidFill>
                    <a:srgbClr val="FFFF00"/>
                  </a:solidFill>
                </a:ln>
                <a:solidFill>
                  <a:srgbClr val="FF0000"/>
                </a:solidFill>
                <a:effectLst>
                  <a:glow rad="139700">
                    <a:schemeClr val="accent2">
                      <a:satMod val="175000"/>
                      <a:alpha val="40000"/>
                    </a:schemeClr>
                  </a:glow>
                  <a:outerShdw sx="0" sy="0">
                    <a:srgbClr val="000000"/>
                  </a:outerShdw>
                  <a:reflection stA="0" endPos="0" fadeDir="0" sx="0" sy="0"/>
                </a:effectLst>
                <a:latin typeface="The Serif Hand" panose="020B0604020202020204" pitchFamily="66" charset="0"/>
                <a:ea typeface="DengXian Light" panose="02010600030101010101" pitchFamily="2" charset="-122"/>
                <a:cs typeface="Times New Roman" panose="02020603050405020304" pitchFamily="18" charset="0"/>
              </a:rPr>
              <a:t>GIAO DIỆN ĐẶT HÀNG</a:t>
            </a:r>
          </a:p>
        </p:txBody>
      </p:sp>
    </p:spTree>
    <p:extLst>
      <p:ext uri="{BB962C8B-B14F-4D97-AF65-F5344CB8AC3E}">
        <p14:creationId xmlns:p14="http://schemas.microsoft.com/office/powerpoint/2010/main" val="22571754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2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5" descr="Background pattern&#10;&#10;Description automatically generated">
            <a:extLst>
              <a:ext uri="{FF2B5EF4-FFF2-40B4-BE49-F238E27FC236}">
                <a16:creationId xmlns:a16="http://schemas.microsoft.com/office/drawing/2014/main" id="{D762F71E-2B96-8996-FBC1-FB0894FF8872}"/>
              </a:ext>
            </a:extLst>
          </p:cNvPr>
          <p:cNvPicPr>
            <a:picLocks noChangeAspect="1"/>
          </p:cNvPicPr>
          <p:nvPr/>
        </p:nvPicPr>
        <p:blipFill rotWithShape="1">
          <a:blip r:embed="rId2">
            <a:extLst>
              <a:ext uri="{28A0092B-C50C-407E-A947-70E740481C1C}">
                <a14:useLocalDpi xmlns:a14="http://schemas.microsoft.com/office/drawing/2010/main" val="0"/>
              </a:ext>
            </a:extLst>
          </a:blip>
          <a:srcRect r="25"/>
          <a:stretch/>
        </p:blipFill>
        <p:spPr>
          <a:xfrm>
            <a:off x="0" y="0"/>
            <a:ext cx="12188952" cy="6858000"/>
          </a:xfrm>
          <a:prstGeom prst="rect">
            <a:avLst/>
          </a:prstGeom>
        </p:spPr>
      </p:pic>
      <p:pic>
        <p:nvPicPr>
          <p:cNvPr id="5" name="Picture 4" descr="Graphical user interface, website&#10;&#10;Description automatically generated">
            <a:extLst>
              <a:ext uri="{FF2B5EF4-FFF2-40B4-BE49-F238E27FC236}">
                <a16:creationId xmlns:a16="http://schemas.microsoft.com/office/drawing/2014/main" id="{2834F8C9-78E6-7A04-5612-A632164ADA0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7250" y="292961"/>
            <a:ext cx="6201507" cy="4367815"/>
          </a:xfrm>
          <a:prstGeom prst="rect">
            <a:avLst/>
          </a:prstGeom>
        </p:spPr>
      </p:pic>
      <p:sp>
        <p:nvSpPr>
          <p:cNvPr id="8" name="Title 1">
            <a:extLst>
              <a:ext uri="{FF2B5EF4-FFF2-40B4-BE49-F238E27FC236}">
                <a16:creationId xmlns:a16="http://schemas.microsoft.com/office/drawing/2014/main" id="{56CC972E-9A39-4DF2-433D-37490EE140C9}"/>
              </a:ext>
            </a:extLst>
          </p:cNvPr>
          <p:cNvSpPr>
            <a:spLocks noGrp="1"/>
          </p:cNvSpPr>
          <p:nvPr>
            <p:ph type="title"/>
          </p:nvPr>
        </p:nvSpPr>
        <p:spPr>
          <a:xfrm>
            <a:off x="6438757" y="541537"/>
            <a:ext cx="4827005" cy="3355759"/>
          </a:xfrm>
        </p:spPr>
        <p:txBody>
          <a:bodyPr anchor="b">
            <a:normAutofit/>
          </a:bodyPr>
          <a:lstStyle/>
          <a:p>
            <a:pPr marL="914400" lvl="2" algn="ctr" fontAlgn="base">
              <a:lnSpc>
                <a:spcPct val="150000"/>
              </a:lnSpc>
              <a:spcBef>
                <a:spcPts val="600"/>
              </a:spcBef>
              <a:spcAft>
                <a:spcPts val="600"/>
              </a:spcAft>
              <a:buClr>
                <a:srgbClr val="000000"/>
              </a:buClr>
            </a:pPr>
            <a:r>
              <a:rPr lang="en-US" sz="7200" b="1" u="none" strike="noStrike" kern="0" spc="0">
                <a:ln>
                  <a:solidFill>
                    <a:srgbClr val="FFFF00"/>
                  </a:solidFill>
                </a:ln>
                <a:solidFill>
                  <a:srgbClr val="FF0000"/>
                </a:solidFill>
                <a:effectLst>
                  <a:glow rad="139700">
                    <a:schemeClr val="accent2">
                      <a:satMod val="175000"/>
                      <a:alpha val="40000"/>
                    </a:schemeClr>
                  </a:glow>
                  <a:outerShdw sx="0" sy="0">
                    <a:srgbClr val="000000"/>
                  </a:outerShdw>
                  <a:reflection stA="0" endPos="0" fadeDir="0" sx="0" sy="0"/>
                </a:effectLst>
                <a:latin typeface="The Serif Hand" panose="020B0604020202020204" pitchFamily="66" charset="0"/>
                <a:ea typeface="DengXian Light" panose="02010600030101010101" pitchFamily="2" charset="-122"/>
                <a:cs typeface="Times New Roman" panose="02020603050405020304" pitchFamily="18" charset="0"/>
              </a:rPr>
              <a:t>GIAO DIỆN QUẢN LÝ SÁCH</a:t>
            </a:r>
          </a:p>
        </p:txBody>
      </p:sp>
      <p:sp>
        <p:nvSpPr>
          <p:cNvPr id="9" name="TextBox 8">
            <a:extLst>
              <a:ext uri="{FF2B5EF4-FFF2-40B4-BE49-F238E27FC236}">
                <a16:creationId xmlns:a16="http://schemas.microsoft.com/office/drawing/2014/main" id="{0B8A31AB-1C07-CFE9-AF1A-BEF54B2FD85A}"/>
              </a:ext>
            </a:extLst>
          </p:cNvPr>
          <p:cNvSpPr txBox="1"/>
          <p:nvPr/>
        </p:nvSpPr>
        <p:spPr>
          <a:xfrm>
            <a:off x="461639" y="4974558"/>
            <a:ext cx="10670959" cy="1569660"/>
          </a:xfrm>
          <a:prstGeom prst="rect">
            <a:avLst/>
          </a:prstGeom>
          <a:noFill/>
        </p:spPr>
        <p:txBody>
          <a:bodyPr wrap="square" rtlCol="0">
            <a:spAutoFit/>
          </a:bodyPr>
          <a:lstStyle/>
          <a:p>
            <a:pPr algn="ctr"/>
            <a:r>
              <a:rPr lang="en-US" sz="3200">
                <a:solidFill>
                  <a:srgbClr val="FFFF00"/>
                </a:solidFill>
                <a:effectLst/>
                <a:latin typeface="Times New Roman" panose="02020603050405020304" pitchFamily="18" charset="0"/>
                <a:ea typeface="Calibri" panose="020F0502020204030204" pitchFamily="34" charset="0"/>
              </a:rPr>
              <a:t>Ở giao diện này người quản lý có thể thêm, xóa, sửa cũng như cạp nhật các thông tin về giá cả, thể loại các loại sách mà mình muốn thêm</a:t>
            </a:r>
            <a:endParaRPr lang="en-US" sz="3200">
              <a:solidFill>
                <a:srgbClr val="FFFF00"/>
              </a:solidFill>
            </a:endParaRPr>
          </a:p>
        </p:txBody>
      </p:sp>
    </p:spTree>
    <p:extLst>
      <p:ext uri="{BB962C8B-B14F-4D97-AF65-F5344CB8AC3E}">
        <p14:creationId xmlns:p14="http://schemas.microsoft.com/office/powerpoint/2010/main" val="250702104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2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5" descr="Background pattern&#10;&#10;Description automatically generated">
            <a:extLst>
              <a:ext uri="{FF2B5EF4-FFF2-40B4-BE49-F238E27FC236}">
                <a16:creationId xmlns:a16="http://schemas.microsoft.com/office/drawing/2014/main" id="{7913A07C-6D77-24B0-129E-8294DC12A46A}"/>
              </a:ext>
            </a:extLst>
          </p:cNvPr>
          <p:cNvPicPr>
            <a:picLocks noChangeAspect="1"/>
          </p:cNvPicPr>
          <p:nvPr/>
        </p:nvPicPr>
        <p:blipFill rotWithShape="1">
          <a:blip r:embed="rId2">
            <a:extLst>
              <a:ext uri="{28A0092B-C50C-407E-A947-70E740481C1C}">
                <a14:useLocalDpi xmlns:a14="http://schemas.microsoft.com/office/drawing/2010/main" val="0"/>
              </a:ext>
            </a:extLst>
          </a:blip>
          <a:srcRect r="25"/>
          <a:stretch/>
        </p:blipFill>
        <p:spPr>
          <a:xfrm>
            <a:off x="0" y="0"/>
            <a:ext cx="12188952" cy="6858000"/>
          </a:xfrm>
          <a:prstGeom prst="rect">
            <a:avLst/>
          </a:prstGeom>
        </p:spPr>
      </p:pic>
      <p:pic>
        <p:nvPicPr>
          <p:cNvPr id="4" name="Picture 3" descr="Graphical user interface, text, application&#10;&#10;Description automatically generated">
            <a:extLst>
              <a:ext uri="{FF2B5EF4-FFF2-40B4-BE49-F238E27FC236}">
                <a16:creationId xmlns:a16="http://schemas.microsoft.com/office/drawing/2014/main" id="{D4E5279F-6D2F-E580-5653-62D51AA409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50889" y="175873"/>
            <a:ext cx="6497639" cy="4413883"/>
          </a:xfrm>
          <a:prstGeom prst="rect">
            <a:avLst/>
          </a:prstGeom>
        </p:spPr>
      </p:pic>
      <p:sp>
        <p:nvSpPr>
          <p:cNvPr id="6" name="Title 1">
            <a:extLst>
              <a:ext uri="{FF2B5EF4-FFF2-40B4-BE49-F238E27FC236}">
                <a16:creationId xmlns:a16="http://schemas.microsoft.com/office/drawing/2014/main" id="{0B940A48-23A1-3E10-49FD-8D589A037D97}"/>
              </a:ext>
            </a:extLst>
          </p:cNvPr>
          <p:cNvSpPr>
            <a:spLocks noGrp="1"/>
          </p:cNvSpPr>
          <p:nvPr>
            <p:ph type="title"/>
          </p:nvPr>
        </p:nvSpPr>
        <p:spPr>
          <a:xfrm>
            <a:off x="-452760" y="488271"/>
            <a:ext cx="5279766" cy="3355759"/>
          </a:xfrm>
        </p:spPr>
        <p:txBody>
          <a:bodyPr anchor="b">
            <a:normAutofit fontScale="90000"/>
          </a:bodyPr>
          <a:lstStyle/>
          <a:p>
            <a:pPr marL="914400" lvl="2" algn="ctr" fontAlgn="base">
              <a:lnSpc>
                <a:spcPct val="150000"/>
              </a:lnSpc>
              <a:spcBef>
                <a:spcPts val="600"/>
              </a:spcBef>
              <a:spcAft>
                <a:spcPts val="600"/>
              </a:spcAft>
              <a:buClr>
                <a:srgbClr val="000000"/>
              </a:buClr>
            </a:pPr>
            <a:r>
              <a:rPr lang="en-US" sz="7200" b="1" u="none" strike="noStrike" kern="0" spc="0">
                <a:ln>
                  <a:solidFill>
                    <a:srgbClr val="FFFF00"/>
                  </a:solidFill>
                </a:ln>
                <a:solidFill>
                  <a:srgbClr val="FF0000"/>
                </a:solidFill>
                <a:effectLst>
                  <a:glow rad="139700">
                    <a:schemeClr val="accent2">
                      <a:satMod val="175000"/>
                      <a:alpha val="40000"/>
                    </a:schemeClr>
                  </a:glow>
                  <a:outerShdw sx="0" sy="0">
                    <a:srgbClr val="000000"/>
                  </a:outerShdw>
                  <a:reflection stA="0" endPos="0" fadeDir="0" sx="0" sy="0"/>
                </a:effectLst>
                <a:latin typeface="The Serif Hand" panose="020B0604020202020204" pitchFamily="66" charset="0"/>
                <a:ea typeface="DengXian Light" panose="02010600030101010101" pitchFamily="2" charset="-122"/>
                <a:cs typeface="Times New Roman" panose="02020603050405020304" pitchFamily="18" charset="0"/>
              </a:rPr>
              <a:t>GIAO DIỆN QUẢN LÝ NGƯỜI DÙNG</a:t>
            </a:r>
          </a:p>
        </p:txBody>
      </p:sp>
      <p:sp>
        <p:nvSpPr>
          <p:cNvPr id="7" name="TextBox 6">
            <a:extLst>
              <a:ext uri="{FF2B5EF4-FFF2-40B4-BE49-F238E27FC236}">
                <a16:creationId xmlns:a16="http://schemas.microsoft.com/office/drawing/2014/main" id="{38170A73-0EAA-56FC-3B2F-03A0BEF13176}"/>
              </a:ext>
            </a:extLst>
          </p:cNvPr>
          <p:cNvSpPr txBox="1"/>
          <p:nvPr/>
        </p:nvSpPr>
        <p:spPr>
          <a:xfrm>
            <a:off x="760520" y="4974558"/>
            <a:ext cx="10670959" cy="1077218"/>
          </a:xfrm>
          <a:prstGeom prst="rect">
            <a:avLst/>
          </a:prstGeom>
          <a:noFill/>
        </p:spPr>
        <p:txBody>
          <a:bodyPr wrap="square" rtlCol="0">
            <a:spAutoFit/>
          </a:bodyPr>
          <a:lstStyle/>
          <a:p>
            <a:pPr algn="ctr"/>
            <a:r>
              <a:rPr lang="en-US" sz="3200">
                <a:solidFill>
                  <a:srgbClr val="FFFF00"/>
                </a:solidFill>
                <a:effectLst/>
                <a:latin typeface="Times New Roman" panose="02020603050405020304" pitchFamily="18" charset="0"/>
                <a:ea typeface="Calibri" panose="020F0502020204030204" pitchFamily="34" charset="0"/>
              </a:rPr>
              <a:t>Ở giao diện này người quản lý có thể thấy được thông tin về tài khoản người dùng đã được đăng ký</a:t>
            </a:r>
            <a:endParaRPr lang="en-US" sz="4800">
              <a:solidFill>
                <a:srgbClr val="FFFF00"/>
              </a:solidFill>
            </a:endParaRPr>
          </a:p>
        </p:txBody>
      </p:sp>
    </p:spTree>
    <p:extLst>
      <p:ext uri="{BB962C8B-B14F-4D97-AF65-F5344CB8AC3E}">
        <p14:creationId xmlns:p14="http://schemas.microsoft.com/office/powerpoint/2010/main" val="30053152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5" descr="Background pattern&#10;&#10;Description automatically generated">
            <a:extLst>
              <a:ext uri="{FF2B5EF4-FFF2-40B4-BE49-F238E27FC236}">
                <a16:creationId xmlns:a16="http://schemas.microsoft.com/office/drawing/2014/main" id="{239A11A0-5818-1D20-4DC6-3C44A16A616C}"/>
              </a:ext>
            </a:extLst>
          </p:cNvPr>
          <p:cNvPicPr>
            <a:picLocks noChangeAspect="1"/>
          </p:cNvPicPr>
          <p:nvPr/>
        </p:nvPicPr>
        <p:blipFill rotWithShape="1">
          <a:blip r:embed="rId2">
            <a:extLst>
              <a:ext uri="{28A0092B-C50C-407E-A947-70E740481C1C}">
                <a14:useLocalDpi xmlns:a14="http://schemas.microsoft.com/office/drawing/2010/main" val="0"/>
              </a:ext>
            </a:extLst>
          </a:blip>
          <a:srcRect r="25"/>
          <a:stretch/>
        </p:blipFill>
        <p:spPr>
          <a:xfrm>
            <a:off x="0" y="0"/>
            <a:ext cx="12188952" cy="6858000"/>
          </a:xfrm>
          <a:prstGeom prst="rect">
            <a:avLst/>
          </a:prstGeom>
        </p:spPr>
      </p:pic>
      <p:pic>
        <p:nvPicPr>
          <p:cNvPr id="4" name="Picture 3" descr="Graphical user interface, application&#10;&#10;Description automatically generated">
            <a:extLst>
              <a:ext uri="{FF2B5EF4-FFF2-40B4-BE49-F238E27FC236}">
                <a16:creationId xmlns:a16="http://schemas.microsoft.com/office/drawing/2014/main" id="{7D455695-0314-6666-A2CB-7D6A9700380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53800" y="1376034"/>
            <a:ext cx="9481352" cy="3801325"/>
          </a:xfrm>
          <a:prstGeom prst="rect">
            <a:avLst/>
          </a:prstGeom>
        </p:spPr>
      </p:pic>
      <p:sp>
        <p:nvSpPr>
          <p:cNvPr id="6" name="Title 1">
            <a:extLst>
              <a:ext uri="{FF2B5EF4-FFF2-40B4-BE49-F238E27FC236}">
                <a16:creationId xmlns:a16="http://schemas.microsoft.com/office/drawing/2014/main" id="{3D52C3AD-D120-3D13-EE47-A15AC6C1C726}"/>
              </a:ext>
            </a:extLst>
          </p:cNvPr>
          <p:cNvSpPr>
            <a:spLocks noGrp="1"/>
          </p:cNvSpPr>
          <p:nvPr>
            <p:ph type="title"/>
          </p:nvPr>
        </p:nvSpPr>
        <p:spPr>
          <a:xfrm>
            <a:off x="1012010" y="153348"/>
            <a:ext cx="10164932" cy="1069338"/>
          </a:xfrm>
        </p:spPr>
        <p:txBody>
          <a:bodyPr anchor="b">
            <a:noAutofit/>
          </a:bodyPr>
          <a:lstStyle/>
          <a:p>
            <a:pPr marL="914400" lvl="2" algn="ctr" fontAlgn="base">
              <a:lnSpc>
                <a:spcPct val="150000"/>
              </a:lnSpc>
              <a:spcBef>
                <a:spcPts val="600"/>
              </a:spcBef>
              <a:spcAft>
                <a:spcPts val="600"/>
              </a:spcAft>
              <a:buClr>
                <a:srgbClr val="000000"/>
              </a:buClr>
            </a:pPr>
            <a:r>
              <a:rPr lang="en-US" sz="5400" b="1" u="none" strike="noStrike" kern="0" spc="0">
                <a:ln>
                  <a:solidFill>
                    <a:srgbClr val="FFFF00"/>
                  </a:solidFill>
                </a:ln>
                <a:solidFill>
                  <a:srgbClr val="FF0000"/>
                </a:solidFill>
                <a:effectLst>
                  <a:glow rad="139700">
                    <a:schemeClr val="accent2">
                      <a:satMod val="175000"/>
                      <a:alpha val="40000"/>
                    </a:schemeClr>
                  </a:glow>
                  <a:outerShdw sx="0" sy="0">
                    <a:srgbClr val="000000"/>
                  </a:outerShdw>
                  <a:reflection stA="0" endPos="0" fadeDir="0" sx="0" sy="0"/>
                </a:effectLst>
                <a:latin typeface="The Serif Hand" panose="020B0604020202020204" pitchFamily="66" charset="0"/>
                <a:ea typeface="DengXian Light" panose="02010600030101010101" pitchFamily="2" charset="-122"/>
                <a:cs typeface="Times New Roman" panose="02020603050405020304" pitchFamily="18" charset="0"/>
              </a:rPr>
              <a:t>GIAO DIỆN QUẢN LÝ ĐẶT HÀNG</a:t>
            </a:r>
          </a:p>
        </p:txBody>
      </p:sp>
      <p:sp>
        <p:nvSpPr>
          <p:cNvPr id="7" name="TextBox 6">
            <a:extLst>
              <a:ext uri="{FF2B5EF4-FFF2-40B4-BE49-F238E27FC236}">
                <a16:creationId xmlns:a16="http://schemas.microsoft.com/office/drawing/2014/main" id="{54D1FB5A-5B18-B147-422E-460C62EA1228}"/>
              </a:ext>
            </a:extLst>
          </p:cNvPr>
          <p:cNvSpPr txBox="1"/>
          <p:nvPr/>
        </p:nvSpPr>
        <p:spPr>
          <a:xfrm>
            <a:off x="760521" y="5394026"/>
            <a:ext cx="10670959" cy="1077218"/>
          </a:xfrm>
          <a:prstGeom prst="rect">
            <a:avLst/>
          </a:prstGeom>
          <a:noFill/>
        </p:spPr>
        <p:txBody>
          <a:bodyPr wrap="square" rtlCol="0">
            <a:spAutoFit/>
          </a:bodyPr>
          <a:lstStyle/>
          <a:p>
            <a:pPr algn="ctr"/>
            <a:r>
              <a:rPr lang="en-US" sz="3200">
                <a:solidFill>
                  <a:srgbClr val="FFFF00"/>
                </a:solidFill>
                <a:effectLst/>
                <a:latin typeface="Times New Roman" panose="02020603050405020304" pitchFamily="18" charset="0"/>
                <a:ea typeface="Calibri" panose="020F0502020204030204" pitchFamily="34" charset="0"/>
              </a:rPr>
              <a:t>Tại giao diện này người quản lý có thể thấy được chi tiết về các đơn hàng mà người dùng đặt để thuận lợi cho việc mua bán</a:t>
            </a:r>
            <a:endParaRPr lang="en-US" sz="7200">
              <a:solidFill>
                <a:srgbClr val="FFFF00"/>
              </a:solidFill>
            </a:endParaRPr>
          </a:p>
        </p:txBody>
      </p:sp>
    </p:spTree>
    <p:extLst>
      <p:ext uri="{BB962C8B-B14F-4D97-AF65-F5344CB8AC3E}">
        <p14:creationId xmlns:p14="http://schemas.microsoft.com/office/powerpoint/2010/main" val="22946082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8A124-039B-14D5-04CB-C4FF49259AC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4B47D8F-D1B8-D389-97FD-C0CD766B6DF9}"/>
              </a:ext>
            </a:extLst>
          </p:cNvPr>
          <p:cNvSpPr>
            <a:spLocks noGrp="1"/>
          </p:cNvSpPr>
          <p:nvPr>
            <p:ph idx="1"/>
          </p:nvPr>
        </p:nvSpPr>
        <p:spPr/>
        <p:txBody>
          <a:bodyPr/>
          <a:lstStyle/>
          <a:p>
            <a:endParaRPr lang="en-US"/>
          </a:p>
        </p:txBody>
      </p:sp>
      <p:pic>
        <p:nvPicPr>
          <p:cNvPr id="4" name="Content Placeholder 5" descr="Background pattern&#10;&#10;Description automatically generated">
            <a:extLst>
              <a:ext uri="{FF2B5EF4-FFF2-40B4-BE49-F238E27FC236}">
                <a16:creationId xmlns:a16="http://schemas.microsoft.com/office/drawing/2014/main" id="{875440EA-398D-6CB3-AF31-0020BAC5356F}"/>
              </a:ext>
            </a:extLst>
          </p:cNvPr>
          <p:cNvPicPr>
            <a:picLocks noChangeAspect="1"/>
          </p:cNvPicPr>
          <p:nvPr/>
        </p:nvPicPr>
        <p:blipFill rotWithShape="1">
          <a:blip r:embed="rId2">
            <a:extLst>
              <a:ext uri="{28A0092B-C50C-407E-A947-70E740481C1C}">
                <a14:useLocalDpi xmlns:a14="http://schemas.microsoft.com/office/drawing/2010/main" val="0"/>
              </a:ext>
            </a:extLst>
          </a:blip>
          <a:srcRect r="25"/>
          <a:stretch/>
        </p:blipFill>
        <p:spPr>
          <a:xfrm>
            <a:off x="0" y="0"/>
            <a:ext cx="12188952" cy="6858000"/>
          </a:xfrm>
          <a:prstGeom prst="rect">
            <a:avLst/>
          </a:prstGeom>
        </p:spPr>
      </p:pic>
      <p:sp>
        <p:nvSpPr>
          <p:cNvPr id="6" name="Title 1">
            <a:extLst>
              <a:ext uri="{FF2B5EF4-FFF2-40B4-BE49-F238E27FC236}">
                <a16:creationId xmlns:a16="http://schemas.microsoft.com/office/drawing/2014/main" id="{96F5AAD6-8F4E-6C8E-05FF-DA348ABBBBC6}"/>
              </a:ext>
            </a:extLst>
          </p:cNvPr>
          <p:cNvSpPr txBox="1">
            <a:spLocks/>
          </p:cNvSpPr>
          <p:nvPr/>
        </p:nvSpPr>
        <p:spPr>
          <a:xfrm>
            <a:off x="6766690" y="875721"/>
            <a:ext cx="4851492" cy="262867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marL="914400" lvl="2" algn="ctr" defTabSz="914400" fontAlgn="base">
              <a:lnSpc>
                <a:spcPct val="150000"/>
              </a:lnSpc>
              <a:spcBef>
                <a:spcPts val="600"/>
              </a:spcBef>
              <a:spcAft>
                <a:spcPts val="600"/>
              </a:spcAft>
              <a:buClr>
                <a:srgbClr val="000000"/>
              </a:buClr>
            </a:pPr>
            <a:r>
              <a:rPr lang="en-US" sz="7200" b="1" kern="0">
                <a:ln>
                  <a:solidFill>
                    <a:srgbClr val="FFFF00"/>
                  </a:solidFill>
                </a:ln>
                <a:solidFill>
                  <a:srgbClr val="FF0000"/>
                </a:solidFill>
                <a:effectLst>
                  <a:glow rad="139700">
                    <a:schemeClr val="accent2">
                      <a:satMod val="175000"/>
                      <a:alpha val="40000"/>
                    </a:schemeClr>
                  </a:glow>
                  <a:outerShdw sx="0" sy="0">
                    <a:srgbClr val="000000"/>
                  </a:outerShdw>
                  <a:reflection stA="0" endPos="0" fadeDir="0" sx="0" sy="0"/>
                </a:effectLst>
                <a:latin typeface="The Serif Hand" panose="020B0604020202020204" pitchFamily="66" charset="0"/>
                <a:ea typeface="DengXian Light" panose="02010600030101010101" pitchFamily="2" charset="-122"/>
                <a:cs typeface="Times New Roman" panose="02020603050405020304" pitchFamily="18" charset="0"/>
              </a:rPr>
              <a:t>GIAO DIỆN DOANH THU</a:t>
            </a:r>
          </a:p>
        </p:txBody>
      </p:sp>
      <p:sp>
        <p:nvSpPr>
          <p:cNvPr id="7" name="TextBox 6">
            <a:extLst>
              <a:ext uri="{FF2B5EF4-FFF2-40B4-BE49-F238E27FC236}">
                <a16:creationId xmlns:a16="http://schemas.microsoft.com/office/drawing/2014/main" id="{CEEFFF80-BB0D-12F7-6CC1-48869D700A7E}"/>
              </a:ext>
            </a:extLst>
          </p:cNvPr>
          <p:cNvSpPr txBox="1"/>
          <p:nvPr/>
        </p:nvSpPr>
        <p:spPr>
          <a:xfrm>
            <a:off x="760521" y="4422394"/>
            <a:ext cx="10670959" cy="2219838"/>
          </a:xfrm>
          <a:prstGeom prst="rect">
            <a:avLst/>
          </a:prstGeom>
          <a:noFill/>
        </p:spPr>
        <p:txBody>
          <a:bodyPr wrap="square" rtlCol="0">
            <a:spAutoFit/>
          </a:bodyPr>
          <a:lstStyle/>
          <a:p>
            <a:pPr algn="ctr">
              <a:lnSpc>
                <a:spcPct val="150000"/>
              </a:lnSpc>
              <a:spcAft>
                <a:spcPts val="600"/>
              </a:spcAft>
            </a:pPr>
            <a:r>
              <a:rPr lang="en-US" sz="320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Để có thể thấy được doanh thu cũng như các loại sách bán chạy thì người quản lý sẽ vào chức năng thống kê này để có thể biết được xu hướng cũng như tình hình quản lý trang web hiện tại.</a:t>
            </a:r>
          </a:p>
        </p:txBody>
      </p:sp>
      <p:pic>
        <p:nvPicPr>
          <p:cNvPr id="12" name="Picture 11" descr="Text&#10;&#10;Description automatically generated with medium confidence">
            <a:extLst>
              <a:ext uri="{FF2B5EF4-FFF2-40B4-BE49-F238E27FC236}">
                <a16:creationId xmlns:a16="http://schemas.microsoft.com/office/drawing/2014/main" id="{09632FE7-8D0D-1E71-65D2-0A0D8F331674}"/>
              </a:ext>
            </a:extLst>
          </p:cNvPr>
          <p:cNvPicPr>
            <a:picLocks noChangeAspect="1"/>
          </p:cNvPicPr>
          <p:nvPr/>
        </p:nvPicPr>
        <p:blipFill>
          <a:blip r:embed="rId3"/>
          <a:stretch>
            <a:fillRect/>
          </a:stretch>
        </p:blipFill>
        <p:spPr>
          <a:xfrm>
            <a:off x="255833" y="265965"/>
            <a:ext cx="7097022" cy="4080229"/>
          </a:xfrm>
          <a:prstGeom prst="rect">
            <a:avLst/>
          </a:prstGeom>
        </p:spPr>
      </p:pic>
    </p:spTree>
    <p:extLst>
      <p:ext uri="{BB962C8B-B14F-4D97-AF65-F5344CB8AC3E}">
        <p14:creationId xmlns:p14="http://schemas.microsoft.com/office/powerpoint/2010/main" val="326162068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keyboard&#10;&#10;Description automatically generated with medium confidence">
            <a:extLst>
              <a:ext uri="{FF2B5EF4-FFF2-40B4-BE49-F238E27FC236}">
                <a16:creationId xmlns:a16="http://schemas.microsoft.com/office/drawing/2014/main" id="{19F6FCCE-0C9C-BA84-BA8E-E1051D763176}"/>
              </a:ext>
            </a:extLst>
          </p:cNvPr>
          <p:cNvPicPr>
            <a:picLocks noChangeAspect="1"/>
          </p:cNvPicPr>
          <p:nvPr/>
        </p:nvPicPr>
        <p:blipFill rotWithShape="1">
          <a:blip r:embed="rId2">
            <a:extLst>
              <a:ext uri="{28A0092B-C50C-407E-A947-70E740481C1C}">
                <a14:useLocalDpi xmlns:a14="http://schemas.microsoft.com/office/drawing/2010/main" val="0"/>
              </a:ext>
            </a:extLst>
          </a:blip>
          <a:srcRect l="31149" r="30311"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5" name="Rectangle 4">
            <a:extLst>
              <a:ext uri="{FF2B5EF4-FFF2-40B4-BE49-F238E27FC236}">
                <a16:creationId xmlns:a16="http://schemas.microsoft.com/office/drawing/2014/main" id="{3D53CAB8-9970-7921-D9BD-0D02A02553FE}"/>
              </a:ext>
            </a:extLst>
          </p:cNvPr>
          <p:cNvSpPr/>
          <p:nvPr/>
        </p:nvSpPr>
        <p:spPr>
          <a:xfrm>
            <a:off x="5460826" y="2767281"/>
            <a:ext cx="5496120" cy="1323439"/>
          </a:xfrm>
          <a:prstGeom prst="rect">
            <a:avLst/>
          </a:prstGeom>
          <a:noFill/>
        </p:spPr>
        <p:txBody>
          <a:bodyPr wrap="none" lIns="91440" tIns="45720" rIns="91440" bIns="45720">
            <a:spAutoFit/>
          </a:bodyPr>
          <a:lstStyle/>
          <a:p>
            <a:pPr algn="ctr"/>
            <a:r>
              <a:rPr lang="en-US" sz="8000" b="1" cap="none" spc="0">
                <a:ln w="22225">
                  <a:solidFill>
                    <a:schemeClr val="bg1">
                      <a:lumMod val="95000"/>
                    </a:schemeClr>
                  </a:solidFill>
                  <a:prstDash val="solid"/>
                </a:ln>
                <a:solidFill>
                  <a:srgbClr val="7030A0"/>
                </a:solidFill>
                <a:effectLst>
                  <a:glow rad="63500">
                    <a:schemeClr val="accent5">
                      <a:satMod val="175000"/>
                      <a:alpha val="40000"/>
                    </a:schemeClr>
                  </a:glow>
                  <a:outerShdw blurRad="50800" dist="38100" algn="l" rotWithShape="0">
                    <a:prstClr val="black">
                      <a:alpha val="40000"/>
                    </a:prstClr>
                  </a:outerShdw>
                </a:effectLst>
                <a:latin typeface="Times New Roman" panose="02020603050405020304" pitchFamily="18" charset="0"/>
                <a:cs typeface="Times New Roman" panose="02020603050405020304" pitchFamily="18" charset="0"/>
              </a:rPr>
              <a:t>KẾT LUẬN</a:t>
            </a:r>
          </a:p>
        </p:txBody>
      </p:sp>
    </p:spTree>
    <p:extLst>
      <p:ext uri="{BB962C8B-B14F-4D97-AF65-F5344CB8AC3E}">
        <p14:creationId xmlns:p14="http://schemas.microsoft.com/office/powerpoint/2010/main" val="24014610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Shape, polygon&#10;&#10;Description automatically generated">
            <a:extLst>
              <a:ext uri="{FF2B5EF4-FFF2-40B4-BE49-F238E27FC236}">
                <a16:creationId xmlns:a16="http://schemas.microsoft.com/office/drawing/2014/main" id="{BFDBF54E-8ED5-E1F2-5F57-4ABD36BAC84A}"/>
              </a:ext>
            </a:extLst>
          </p:cNvPr>
          <p:cNvPicPr>
            <a:picLocks noChangeAspect="1"/>
          </p:cNvPicPr>
          <p:nvPr/>
        </p:nvPicPr>
        <p:blipFill rotWithShape="1">
          <a:blip r:embed="rId2">
            <a:extLst>
              <a:ext uri="{28A0092B-C50C-407E-A947-70E740481C1C}">
                <a14:useLocalDpi xmlns:a14="http://schemas.microsoft.com/office/drawing/2010/main" val="0"/>
              </a:ext>
            </a:extLst>
          </a:blip>
          <a:srcRect r="43580"/>
          <a:stretch/>
        </p:blipFill>
        <p:spPr>
          <a:xfrm>
            <a:off x="6232124" y="10"/>
            <a:ext cx="5958353"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2" name="Title 1">
            <a:extLst>
              <a:ext uri="{FF2B5EF4-FFF2-40B4-BE49-F238E27FC236}">
                <a16:creationId xmlns:a16="http://schemas.microsoft.com/office/drawing/2014/main" id="{6245448C-BBFF-8BEC-6418-371EA7E8B5AB}"/>
              </a:ext>
            </a:extLst>
          </p:cNvPr>
          <p:cNvSpPr>
            <a:spLocks noGrp="1"/>
          </p:cNvSpPr>
          <p:nvPr>
            <p:ph type="title"/>
          </p:nvPr>
        </p:nvSpPr>
        <p:spPr>
          <a:xfrm>
            <a:off x="1098529" y="474956"/>
            <a:ext cx="4460397" cy="1748901"/>
          </a:xfrm>
        </p:spPr>
        <p:txBody>
          <a:bodyPr>
            <a:normAutofit/>
          </a:bodyPr>
          <a:lstStyle/>
          <a:p>
            <a:pPr algn="ctr"/>
            <a:r>
              <a:rPr lang="en-US" b="1">
                <a:solidFill>
                  <a:srgbClr val="002060"/>
                </a:solidFill>
                <a:effectLst/>
                <a:latin typeface="Times New Roman" panose="02020603050405020304" pitchFamily="18" charset="0"/>
                <a:ea typeface="DengXian Light" panose="02010600030101010101" pitchFamily="2" charset="-122"/>
                <a:cs typeface="Times New Roman" panose="02020603050405020304" pitchFamily="18" charset="0"/>
              </a:rPr>
              <a:t>Kết quả đạt được </a:t>
            </a:r>
            <a:br>
              <a:rPr lang="en-US" sz="2000" b="1">
                <a:effectLst/>
                <a:latin typeface="Times New Roman" panose="02020603050405020304" pitchFamily="18" charset="0"/>
                <a:ea typeface="DengXian Light" panose="02010600030101010101" pitchFamily="2" charset="-122"/>
                <a:cs typeface="Times New Roman" panose="02020603050405020304" pitchFamily="18" charset="0"/>
              </a:rPr>
            </a:br>
            <a:endParaRPr lang="en-US" sz="4000"/>
          </a:p>
        </p:txBody>
      </p:sp>
      <p:sp>
        <p:nvSpPr>
          <p:cNvPr id="3" name="Content Placeholder 2">
            <a:extLst>
              <a:ext uri="{FF2B5EF4-FFF2-40B4-BE49-F238E27FC236}">
                <a16:creationId xmlns:a16="http://schemas.microsoft.com/office/drawing/2014/main" id="{1082A139-E788-A444-BB6C-0DE9B71A7751}"/>
              </a:ext>
            </a:extLst>
          </p:cNvPr>
          <p:cNvSpPr>
            <a:spLocks noGrp="1"/>
          </p:cNvSpPr>
          <p:nvPr>
            <p:ph idx="1"/>
          </p:nvPr>
        </p:nvSpPr>
        <p:spPr>
          <a:xfrm>
            <a:off x="815949" y="1867745"/>
            <a:ext cx="5025558" cy="4515299"/>
          </a:xfrm>
        </p:spPr>
        <p:txBody>
          <a:bodyPr>
            <a:normAutofit fontScale="85000" lnSpcReduction="10000"/>
          </a:bodyPr>
          <a:lstStyle/>
          <a:p>
            <a:pPr algn="just">
              <a:lnSpc>
                <a:spcPct val="150000"/>
              </a:lnSpc>
            </a:pPr>
            <a:r>
              <a:rPr lang="en-US">
                <a:solidFill>
                  <a:srgbClr val="FFC000"/>
                </a:solidFill>
                <a:latin typeface="Times New Roman" panose="02020603050405020304" pitchFamily="18" charset="0"/>
                <a:cs typeface="Times New Roman" panose="02020603050405020304" pitchFamily="18" charset="0"/>
              </a:rPr>
              <a:t>Tuy thời gian thực hiện đồ án có hạn chế, nhưng nhìn chung đã xây dựng được website quản lý quán bán sách online, thực hiện tốt các chức năng sau:</a:t>
            </a:r>
          </a:p>
          <a:p>
            <a:pPr algn="just">
              <a:lnSpc>
                <a:spcPct val="150000"/>
              </a:lnSpc>
            </a:pPr>
            <a:r>
              <a:rPr lang="en-US">
                <a:solidFill>
                  <a:srgbClr val="FFC000"/>
                </a:solidFill>
                <a:latin typeface="Times New Roman" panose="02020603050405020304" pitchFamily="18" charset="0"/>
                <a:cs typeface="Times New Roman" panose="02020603050405020304" pitchFamily="18" charset="0"/>
              </a:rPr>
              <a:t>Các chức năng dành cho quản lý, khách hàng: Quản lý sách, người dùng, đặt hàng, doanh thu, sách bán chạy;</a:t>
            </a:r>
          </a:p>
          <a:p>
            <a:pPr algn="just">
              <a:lnSpc>
                <a:spcPct val="150000"/>
              </a:lnSpc>
            </a:pPr>
            <a:r>
              <a:rPr lang="en-US">
                <a:solidFill>
                  <a:srgbClr val="FFC000"/>
                </a:solidFill>
                <a:latin typeface="Times New Roman" panose="02020603050405020304" pitchFamily="18" charset="0"/>
                <a:cs typeface="Times New Roman" panose="02020603050405020304" pitchFamily="18" charset="0"/>
              </a:rPr>
              <a:t>Các chức năng dành cho khách hàng:Xem thông tin sách, đặt hàng, xem giỏ hàng.</a:t>
            </a:r>
          </a:p>
          <a:p>
            <a:endParaRPr lang="en-US">
              <a:solidFill>
                <a:srgbClr val="FFC000"/>
              </a:solidFill>
            </a:endParaRPr>
          </a:p>
        </p:txBody>
      </p:sp>
    </p:spTree>
    <p:extLst>
      <p:ext uri="{BB962C8B-B14F-4D97-AF65-F5344CB8AC3E}">
        <p14:creationId xmlns:p14="http://schemas.microsoft.com/office/powerpoint/2010/main" val="20264691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EF830-63EA-958C-86C6-10B3D959501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40F8456-34AD-FEFE-22DF-EBD0334AD866}"/>
              </a:ext>
            </a:extLst>
          </p:cNvPr>
          <p:cNvSpPr>
            <a:spLocks noGrp="1"/>
          </p:cNvSpPr>
          <p:nvPr>
            <p:ph idx="1"/>
          </p:nvPr>
        </p:nvSpPr>
        <p:spPr/>
        <p:txBody>
          <a:bodyPr/>
          <a:lstStyle/>
          <a:p>
            <a:endParaRPr lang="en-US"/>
          </a:p>
        </p:txBody>
      </p:sp>
      <p:pic>
        <p:nvPicPr>
          <p:cNvPr id="10" name="Picture 9" descr="No image&#10;&#10;Description automatically generated">
            <a:extLst>
              <a:ext uri="{FF2B5EF4-FFF2-40B4-BE49-F238E27FC236}">
                <a16:creationId xmlns:a16="http://schemas.microsoft.com/office/drawing/2014/main" id="{68B72357-F24F-BC23-85FF-0AEA06FB62B3}"/>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r="25"/>
          <a:stretch/>
        </p:blipFill>
        <p:spPr>
          <a:xfrm>
            <a:off x="20" y="10"/>
            <a:ext cx="12188930" cy="6857990"/>
          </a:xfrm>
          <a:prstGeom prst="rect">
            <a:avLst/>
          </a:prstGeom>
        </p:spPr>
      </p:pic>
      <p:sp>
        <p:nvSpPr>
          <p:cNvPr id="11" name="Rectangle 6">
            <a:extLst>
              <a:ext uri="{FF2B5EF4-FFF2-40B4-BE49-F238E27FC236}">
                <a16:creationId xmlns:a16="http://schemas.microsoft.com/office/drawing/2014/main" id="{09E8691B-803C-1680-277A-53814C3064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 name="Rectangle 35">
            <a:extLst>
              <a:ext uri="{FF2B5EF4-FFF2-40B4-BE49-F238E27FC236}">
                <a16:creationId xmlns:a16="http://schemas.microsoft.com/office/drawing/2014/main" id="{4EA0B2A2-FA2E-97B5-6ACF-DDF5BE0A5E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No image&#10;&#10;Description automatically generated">
            <a:extLst>
              <a:ext uri="{FF2B5EF4-FFF2-40B4-BE49-F238E27FC236}">
                <a16:creationId xmlns:a16="http://schemas.microsoft.com/office/drawing/2014/main" id="{F7289C7F-B220-D573-13DD-030E6CD347E6}"/>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14" name="Freeform: Shape 37">
            <a:extLst>
              <a:ext uri="{FF2B5EF4-FFF2-40B4-BE49-F238E27FC236}">
                <a16:creationId xmlns:a16="http://schemas.microsoft.com/office/drawing/2014/main" id="{1101B962-E384-98C1-AA14-B5B341812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81255" y="2996261"/>
            <a:ext cx="6310745" cy="3861739"/>
          </a:xfrm>
          <a:custGeom>
            <a:avLst/>
            <a:gdLst>
              <a:gd name="connsiteX0" fmla="*/ 5172027 w 6310745"/>
              <a:gd name="connsiteY0" fmla="*/ 351902 h 3861739"/>
              <a:gd name="connsiteX1" fmla="*/ 5173047 w 6310745"/>
              <a:gd name="connsiteY1" fmla="*/ 352987 h 3861739"/>
              <a:gd name="connsiteX2" fmla="*/ 5177471 w 6310745"/>
              <a:gd name="connsiteY2" fmla="*/ 352581 h 3861739"/>
              <a:gd name="connsiteX3" fmla="*/ 2969865 w 6310745"/>
              <a:gd name="connsiteY3" fmla="*/ 91462 h 3861739"/>
              <a:gd name="connsiteX4" fmla="*/ 2918830 w 6310745"/>
              <a:gd name="connsiteY4" fmla="*/ 95401 h 3861739"/>
              <a:gd name="connsiteX5" fmla="*/ 1957331 w 6310745"/>
              <a:gd name="connsiteY5" fmla="*/ 323658 h 3861739"/>
              <a:gd name="connsiteX6" fmla="*/ 413011 w 6310745"/>
              <a:gd name="connsiteY6" fmla="*/ 1429370 h 3861739"/>
              <a:gd name="connsiteX7" fmla="*/ 88087 w 6310745"/>
              <a:gd name="connsiteY7" fmla="*/ 2204577 h 3861739"/>
              <a:gd name="connsiteX8" fmla="*/ 109862 w 6310745"/>
              <a:gd name="connsiteY8" fmla="*/ 2159496 h 3861739"/>
              <a:gd name="connsiteX9" fmla="*/ 566286 w 6310745"/>
              <a:gd name="connsiteY9" fmla="*/ 1369352 h 3861739"/>
              <a:gd name="connsiteX10" fmla="*/ 1648059 w 6310745"/>
              <a:gd name="connsiteY10" fmla="*/ 484837 h 3861739"/>
              <a:gd name="connsiteX11" fmla="*/ 2969865 w 6310745"/>
              <a:gd name="connsiteY11" fmla="*/ 91462 h 3861739"/>
              <a:gd name="connsiteX12" fmla="*/ 3495357 w 6310745"/>
              <a:gd name="connsiteY12" fmla="*/ 893 h 3861739"/>
              <a:gd name="connsiteX13" fmla="*/ 3941913 w 6310745"/>
              <a:gd name="connsiteY13" fmla="*/ 37963 h 3861739"/>
              <a:gd name="connsiteX14" fmla="*/ 5299614 w 6310745"/>
              <a:gd name="connsiteY14" fmla="*/ 324201 h 3861739"/>
              <a:gd name="connsiteX15" fmla="*/ 6213700 w 6310745"/>
              <a:gd name="connsiteY15" fmla="*/ 666307 h 3861739"/>
              <a:gd name="connsiteX16" fmla="*/ 6310745 w 6310745"/>
              <a:gd name="connsiteY16" fmla="*/ 718092 h 3861739"/>
              <a:gd name="connsiteX17" fmla="*/ 6310745 w 6310745"/>
              <a:gd name="connsiteY17" fmla="*/ 786964 h 3861739"/>
              <a:gd name="connsiteX18" fmla="*/ 6223734 w 6310745"/>
              <a:gd name="connsiteY18" fmla="*/ 739515 h 3861739"/>
              <a:gd name="connsiteX19" fmla="*/ 5436559 w 6310745"/>
              <a:gd name="connsiteY19" fmla="*/ 427942 h 3861739"/>
              <a:gd name="connsiteX20" fmla="*/ 5314925 w 6310745"/>
              <a:gd name="connsiteY20" fmla="*/ 390465 h 3861739"/>
              <a:gd name="connsiteX21" fmla="*/ 5198564 w 6310745"/>
              <a:gd name="connsiteY21" fmla="*/ 357468 h 3861739"/>
              <a:gd name="connsiteX22" fmla="*/ 5826636 w 6310745"/>
              <a:gd name="connsiteY22" fmla="*/ 619266 h 3861739"/>
              <a:gd name="connsiteX23" fmla="*/ 6125359 w 6310745"/>
              <a:gd name="connsiteY23" fmla="*/ 778370 h 3861739"/>
              <a:gd name="connsiteX24" fmla="*/ 6310745 w 6310745"/>
              <a:gd name="connsiteY24" fmla="*/ 896973 h 3861739"/>
              <a:gd name="connsiteX25" fmla="*/ 6310745 w 6310745"/>
              <a:gd name="connsiteY25" fmla="*/ 3861739 h 3861739"/>
              <a:gd name="connsiteX26" fmla="*/ 974639 w 6310745"/>
              <a:gd name="connsiteY26" fmla="*/ 3861739 h 3861739"/>
              <a:gd name="connsiteX27" fmla="*/ 719986 w 6310745"/>
              <a:gd name="connsiteY27" fmla="*/ 3659957 h 3861739"/>
              <a:gd name="connsiteX28" fmla="*/ 299202 w 6310745"/>
              <a:gd name="connsiteY28" fmla="*/ 3177626 h 3861739"/>
              <a:gd name="connsiteX29" fmla="*/ 52873 w 6310745"/>
              <a:gd name="connsiteY29" fmla="*/ 2564820 h 3861739"/>
              <a:gd name="connsiteX30" fmla="*/ 21743 w 6310745"/>
              <a:gd name="connsiteY30" fmla="*/ 2457276 h 3861739"/>
              <a:gd name="connsiteX31" fmla="*/ 15788 w 6310745"/>
              <a:gd name="connsiteY31" fmla="*/ 2193035 h 3861739"/>
              <a:gd name="connsiteX32" fmla="*/ 1087523 w 6310745"/>
              <a:gd name="connsiteY32" fmla="*/ 695306 h 3861739"/>
              <a:gd name="connsiteX33" fmla="*/ 2765215 w 6310745"/>
              <a:gd name="connsiteY33" fmla="*/ 56158 h 3861739"/>
              <a:gd name="connsiteX34" fmla="*/ 3120078 w 6310745"/>
              <a:gd name="connsiteY34" fmla="*/ 15422 h 3861739"/>
              <a:gd name="connsiteX35" fmla="*/ 3495357 w 6310745"/>
              <a:gd name="connsiteY35" fmla="*/ 893 h 386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10745" h="3861739">
                <a:moveTo>
                  <a:pt x="5172027" y="351902"/>
                </a:moveTo>
                <a:cubicBezTo>
                  <a:pt x="5172027" y="351902"/>
                  <a:pt x="5172027" y="352852"/>
                  <a:pt x="5173047" y="352987"/>
                </a:cubicBezTo>
                <a:lnTo>
                  <a:pt x="5177471" y="352581"/>
                </a:lnTo>
                <a:close/>
                <a:moveTo>
                  <a:pt x="2969865" y="91462"/>
                </a:moveTo>
                <a:cubicBezTo>
                  <a:pt x="2952701" y="89711"/>
                  <a:pt x="2935264" y="91055"/>
                  <a:pt x="2918830" y="95401"/>
                </a:cubicBezTo>
                <a:cubicBezTo>
                  <a:pt x="2586081" y="133611"/>
                  <a:pt x="2262146" y="210506"/>
                  <a:pt x="1957331" y="323658"/>
                </a:cubicBezTo>
                <a:cubicBezTo>
                  <a:pt x="1300170" y="565494"/>
                  <a:pt x="773488" y="924243"/>
                  <a:pt x="413011" y="1429370"/>
                </a:cubicBezTo>
                <a:cubicBezTo>
                  <a:pt x="241125" y="1667934"/>
                  <a:pt x="130650" y="1931482"/>
                  <a:pt x="88087" y="2204577"/>
                </a:cubicBezTo>
                <a:cubicBezTo>
                  <a:pt x="96253" y="2189777"/>
                  <a:pt x="103398" y="2174704"/>
                  <a:pt x="109862" y="2159496"/>
                </a:cubicBezTo>
                <a:cubicBezTo>
                  <a:pt x="227584" y="1883441"/>
                  <a:pt x="374053" y="1617978"/>
                  <a:pt x="566286" y="1369352"/>
                </a:cubicBezTo>
                <a:cubicBezTo>
                  <a:pt x="843916" y="1009789"/>
                  <a:pt x="1197929" y="710108"/>
                  <a:pt x="1648059" y="484837"/>
                </a:cubicBezTo>
                <a:cubicBezTo>
                  <a:pt x="2053957" y="281700"/>
                  <a:pt x="2497621" y="159899"/>
                  <a:pt x="2969865" y="91462"/>
                </a:cubicBezTo>
                <a:close/>
                <a:moveTo>
                  <a:pt x="3495357" y="893"/>
                </a:moveTo>
                <a:cubicBezTo>
                  <a:pt x="3633661" y="-4539"/>
                  <a:pt x="3787957" y="15693"/>
                  <a:pt x="3941913" y="37963"/>
                </a:cubicBezTo>
                <a:cubicBezTo>
                  <a:pt x="4403949" y="104770"/>
                  <a:pt x="4858161" y="195339"/>
                  <a:pt x="5299614" y="324201"/>
                </a:cubicBezTo>
                <a:cubicBezTo>
                  <a:pt x="5617945" y="417079"/>
                  <a:pt x="5925559" y="526685"/>
                  <a:pt x="6213700" y="666307"/>
                </a:cubicBezTo>
                <a:lnTo>
                  <a:pt x="6310745" y="718092"/>
                </a:lnTo>
                <a:lnTo>
                  <a:pt x="6310745" y="786964"/>
                </a:lnTo>
                <a:lnTo>
                  <a:pt x="6223734" y="739515"/>
                </a:lnTo>
                <a:cubicBezTo>
                  <a:pt x="5975170" y="615379"/>
                  <a:pt x="5710361" y="515015"/>
                  <a:pt x="5436559" y="427942"/>
                </a:cubicBezTo>
                <a:cubicBezTo>
                  <a:pt x="5396292" y="415002"/>
                  <a:pt x="5355753" y="402509"/>
                  <a:pt x="5314925" y="390465"/>
                </a:cubicBezTo>
                <a:cubicBezTo>
                  <a:pt x="5276307" y="379059"/>
                  <a:pt x="5237351" y="368468"/>
                  <a:pt x="5198564" y="357468"/>
                </a:cubicBezTo>
                <a:cubicBezTo>
                  <a:pt x="5414393" y="434473"/>
                  <a:pt x="5624129" y="521907"/>
                  <a:pt x="5826636" y="619266"/>
                </a:cubicBezTo>
                <a:cubicBezTo>
                  <a:pt x="5929344" y="669507"/>
                  <a:pt x="6029097" y="722388"/>
                  <a:pt x="6125359" y="778370"/>
                </a:cubicBezTo>
                <a:lnTo>
                  <a:pt x="6310745" y="896973"/>
                </a:lnTo>
                <a:lnTo>
                  <a:pt x="6310745" y="3861739"/>
                </a:lnTo>
                <a:lnTo>
                  <a:pt x="974639" y="3861739"/>
                </a:lnTo>
                <a:lnTo>
                  <a:pt x="719986" y="3659957"/>
                </a:lnTo>
                <a:cubicBezTo>
                  <a:pt x="556844" y="3515259"/>
                  <a:pt x="415052" y="3355506"/>
                  <a:pt x="299202" y="3177626"/>
                </a:cubicBezTo>
                <a:cubicBezTo>
                  <a:pt x="173197" y="2986301"/>
                  <a:pt x="89840" y="2778941"/>
                  <a:pt x="52873" y="2564820"/>
                </a:cubicBezTo>
                <a:cubicBezTo>
                  <a:pt x="46170" y="2528361"/>
                  <a:pt x="35760" y="2492390"/>
                  <a:pt x="21743" y="2457276"/>
                </a:cubicBezTo>
                <a:cubicBezTo>
                  <a:pt x="-12282" y="2369287"/>
                  <a:pt x="-34" y="2280753"/>
                  <a:pt x="15788" y="2193035"/>
                </a:cubicBezTo>
                <a:cubicBezTo>
                  <a:pt x="125343" y="1581179"/>
                  <a:pt x="505554" y="1091397"/>
                  <a:pt x="1087523" y="695306"/>
                </a:cubicBezTo>
                <a:cubicBezTo>
                  <a:pt x="1574397" y="363308"/>
                  <a:pt x="2138335" y="155961"/>
                  <a:pt x="2765215" y="56158"/>
                </a:cubicBezTo>
                <a:cubicBezTo>
                  <a:pt x="2882595" y="37419"/>
                  <a:pt x="3000997" y="24655"/>
                  <a:pt x="3120078" y="15422"/>
                </a:cubicBezTo>
                <a:cubicBezTo>
                  <a:pt x="3239161" y="6188"/>
                  <a:pt x="3356711" y="2250"/>
                  <a:pt x="3495357" y="893"/>
                </a:cubicBezTo>
                <a:close/>
              </a:path>
            </a:pathLst>
          </a:custGeom>
          <a:solidFill>
            <a:srgbClr val="014B9D">
              <a:alpha val="91000"/>
            </a:srgbClr>
          </a:solidFill>
          <a:ln w="12700" cap="flat">
            <a:noFill/>
            <a:prstDash val="solid"/>
            <a:miter/>
          </a:ln>
        </p:spPr>
        <p:txBody>
          <a:bodyPr wrap="square" rtlCol="0" anchor="ctr">
            <a:noAutofit/>
          </a:bodyPr>
          <a:lstStyle/>
          <a:p>
            <a:endParaRPr lang="en-US"/>
          </a:p>
        </p:txBody>
      </p:sp>
      <p:sp>
        <p:nvSpPr>
          <p:cNvPr id="15" name="Title 1">
            <a:extLst>
              <a:ext uri="{FF2B5EF4-FFF2-40B4-BE49-F238E27FC236}">
                <a16:creationId xmlns:a16="http://schemas.microsoft.com/office/drawing/2014/main" id="{4DF7CD05-C068-6DEB-9275-601EEC0DEE0B}"/>
              </a:ext>
            </a:extLst>
          </p:cNvPr>
          <p:cNvSpPr txBox="1">
            <a:spLocks/>
          </p:cNvSpPr>
          <p:nvPr/>
        </p:nvSpPr>
        <p:spPr>
          <a:xfrm>
            <a:off x="7004878" y="3732208"/>
            <a:ext cx="4574851" cy="139021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6600" b="1">
                <a:solidFill>
                  <a:srgbClr val="FF0000"/>
                </a:solidFill>
              </a:rPr>
              <a:t>HẠN CHẾ</a:t>
            </a:r>
          </a:p>
        </p:txBody>
      </p:sp>
      <p:sp>
        <p:nvSpPr>
          <p:cNvPr id="16" name="Rectangle 6">
            <a:extLst>
              <a:ext uri="{FF2B5EF4-FFF2-40B4-BE49-F238E27FC236}">
                <a16:creationId xmlns:a16="http://schemas.microsoft.com/office/drawing/2014/main" id="{488D64F4-FB75-FF51-AE9B-D681E6122E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9179" y="5344820"/>
            <a:ext cx="3994793" cy="27432"/>
          </a:xfrm>
          <a:custGeom>
            <a:avLst/>
            <a:gdLst>
              <a:gd name="connsiteX0" fmla="*/ 0 w 3994793"/>
              <a:gd name="connsiteY0" fmla="*/ 0 h 27432"/>
              <a:gd name="connsiteX1" fmla="*/ 745695 w 3994793"/>
              <a:gd name="connsiteY1" fmla="*/ 0 h 27432"/>
              <a:gd name="connsiteX2" fmla="*/ 1451441 w 3994793"/>
              <a:gd name="connsiteY2" fmla="*/ 0 h 27432"/>
              <a:gd name="connsiteX3" fmla="*/ 2157188 w 3994793"/>
              <a:gd name="connsiteY3" fmla="*/ 0 h 27432"/>
              <a:gd name="connsiteX4" fmla="*/ 2703143 w 3994793"/>
              <a:gd name="connsiteY4" fmla="*/ 0 h 27432"/>
              <a:gd name="connsiteX5" fmla="*/ 3289046 w 3994793"/>
              <a:gd name="connsiteY5" fmla="*/ 0 h 27432"/>
              <a:gd name="connsiteX6" fmla="*/ 3994793 w 3994793"/>
              <a:gd name="connsiteY6" fmla="*/ 0 h 27432"/>
              <a:gd name="connsiteX7" fmla="*/ 3994793 w 3994793"/>
              <a:gd name="connsiteY7" fmla="*/ 27432 h 27432"/>
              <a:gd name="connsiteX8" fmla="*/ 3328994 w 3994793"/>
              <a:gd name="connsiteY8" fmla="*/ 27432 h 27432"/>
              <a:gd name="connsiteX9" fmla="*/ 2783039 w 3994793"/>
              <a:gd name="connsiteY9" fmla="*/ 27432 h 27432"/>
              <a:gd name="connsiteX10" fmla="*/ 2237084 w 3994793"/>
              <a:gd name="connsiteY10" fmla="*/ 27432 h 27432"/>
              <a:gd name="connsiteX11" fmla="*/ 1531337 w 3994793"/>
              <a:gd name="connsiteY11" fmla="*/ 27432 h 27432"/>
              <a:gd name="connsiteX12" fmla="*/ 945434 w 3994793"/>
              <a:gd name="connsiteY12" fmla="*/ 27432 h 27432"/>
              <a:gd name="connsiteX13" fmla="*/ 0 w 3994793"/>
              <a:gd name="connsiteY13" fmla="*/ 27432 h 27432"/>
              <a:gd name="connsiteX14" fmla="*/ 0 w 3994793"/>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94793" h="27432" fill="none" extrusionOk="0">
                <a:moveTo>
                  <a:pt x="0" y="0"/>
                </a:moveTo>
                <a:cubicBezTo>
                  <a:pt x="285474" y="-22732"/>
                  <a:pt x="421546" y="-1893"/>
                  <a:pt x="745695" y="0"/>
                </a:cubicBezTo>
                <a:cubicBezTo>
                  <a:pt x="1069844" y="1893"/>
                  <a:pt x="1267051" y="4066"/>
                  <a:pt x="1451441" y="0"/>
                </a:cubicBezTo>
                <a:cubicBezTo>
                  <a:pt x="1635831" y="-4066"/>
                  <a:pt x="1865269" y="3287"/>
                  <a:pt x="2157188" y="0"/>
                </a:cubicBezTo>
                <a:cubicBezTo>
                  <a:pt x="2449107" y="-3287"/>
                  <a:pt x="2473776" y="-12720"/>
                  <a:pt x="2703143" y="0"/>
                </a:cubicBezTo>
                <a:cubicBezTo>
                  <a:pt x="2932510" y="12720"/>
                  <a:pt x="3023998" y="17286"/>
                  <a:pt x="3289046" y="0"/>
                </a:cubicBezTo>
                <a:cubicBezTo>
                  <a:pt x="3554094" y="-17286"/>
                  <a:pt x="3836668" y="10296"/>
                  <a:pt x="3994793" y="0"/>
                </a:cubicBezTo>
                <a:cubicBezTo>
                  <a:pt x="3993836" y="8431"/>
                  <a:pt x="3994444" y="14612"/>
                  <a:pt x="3994793" y="27432"/>
                </a:cubicBezTo>
                <a:cubicBezTo>
                  <a:pt x="3751330" y="45147"/>
                  <a:pt x="3618521" y="7232"/>
                  <a:pt x="3328994" y="27432"/>
                </a:cubicBezTo>
                <a:cubicBezTo>
                  <a:pt x="3039467" y="47632"/>
                  <a:pt x="2908653" y="25202"/>
                  <a:pt x="2783039" y="27432"/>
                </a:cubicBezTo>
                <a:cubicBezTo>
                  <a:pt x="2657426" y="29662"/>
                  <a:pt x="2373985" y="40038"/>
                  <a:pt x="2237084" y="27432"/>
                </a:cubicBezTo>
                <a:cubicBezTo>
                  <a:pt x="2100183" y="14826"/>
                  <a:pt x="1862145" y="31781"/>
                  <a:pt x="1531337" y="27432"/>
                </a:cubicBezTo>
                <a:cubicBezTo>
                  <a:pt x="1200529" y="23083"/>
                  <a:pt x="1153029" y="12124"/>
                  <a:pt x="945434" y="27432"/>
                </a:cubicBezTo>
                <a:cubicBezTo>
                  <a:pt x="737839" y="42740"/>
                  <a:pt x="371500" y="-18970"/>
                  <a:pt x="0" y="27432"/>
                </a:cubicBezTo>
                <a:cubicBezTo>
                  <a:pt x="226" y="18208"/>
                  <a:pt x="-648" y="12891"/>
                  <a:pt x="0" y="0"/>
                </a:cubicBezTo>
                <a:close/>
              </a:path>
              <a:path w="3994793" h="27432" stroke="0" extrusionOk="0">
                <a:moveTo>
                  <a:pt x="0" y="0"/>
                </a:moveTo>
                <a:cubicBezTo>
                  <a:pt x="233202" y="14567"/>
                  <a:pt x="387388" y="28518"/>
                  <a:pt x="625851" y="0"/>
                </a:cubicBezTo>
                <a:cubicBezTo>
                  <a:pt x="864314" y="-28518"/>
                  <a:pt x="1027047" y="-26118"/>
                  <a:pt x="1171806" y="0"/>
                </a:cubicBezTo>
                <a:cubicBezTo>
                  <a:pt x="1316566" y="26118"/>
                  <a:pt x="1639655" y="-2490"/>
                  <a:pt x="1917501" y="0"/>
                </a:cubicBezTo>
                <a:cubicBezTo>
                  <a:pt x="2195348" y="2490"/>
                  <a:pt x="2328758" y="19053"/>
                  <a:pt x="2543352" y="0"/>
                </a:cubicBezTo>
                <a:cubicBezTo>
                  <a:pt x="2757946" y="-19053"/>
                  <a:pt x="3028913" y="23876"/>
                  <a:pt x="3169202" y="0"/>
                </a:cubicBezTo>
                <a:cubicBezTo>
                  <a:pt x="3309491" y="-23876"/>
                  <a:pt x="3706249" y="-31775"/>
                  <a:pt x="3994793" y="0"/>
                </a:cubicBezTo>
                <a:cubicBezTo>
                  <a:pt x="3993438" y="9524"/>
                  <a:pt x="3993591" y="13975"/>
                  <a:pt x="3994793" y="27432"/>
                </a:cubicBezTo>
                <a:cubicBezTo>
                  <a:pt x="3717302" y="841"/>
                  <a:pt x="3475105" y="20835"/>
                  <a:pt x="3328994" y="27432"/>
                </a:cubicBezTo>
                <a:cubicBezTo>
                  <a:pt x="3182883" y="34029"/>
                  <a:pt x="3048913" y="25304"/>
                  <a:pt x="2783039" y="27432"/>
                </a:cubicBezTo>
                <a:cubicBezTo>
                  <a:pt x="2517165" y="29560"/>
                  <a:pt x="2371663" y="19960"/>
                  <a:pt x="2117240" y="27432"/>
                </a:cubicBezTo>
                <a:cubicBezTo>
                  <a:pt x="1862817" y="34904"/>
                  <a:pt x="1771642" y="53179"/>
                  <a:pt x="1451441" y="27432"/>
                </a:cubicBezTo>
                <a:cubicBezTo>
                  <a:pt x="1131240" y="1685"/>
                  <a:pt x="1013354" y="33667"/>
                  <a:pt x="825591" y="27432"/>
                </a:cubicBezTo>
                <a:cubicBezTo>
                  <a:pt x="637828" y="21198"/>
                  <a:pt x="270465" y="28145"/>
                  <a:pt x="0" y="27432"/>
                </a:cubicBezTo>
                <a:cubicBezTo>
                  <a:pt x="-800" y="16780"/>
                  <a:pt x="-583" y="1291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4428960-A8E3-FE85-9B5B-45E1EB0169A4}"/>
              </a:ext>
            </a:extLst>
          </p:cNvPr>
          <p:cNvSpPr txBox="1"/>
          <p:nvPr/>
        </p:nvSpPr>
        <p:spPr>
          <a:xfrm>
            <a:off x="1269083" y="870425"/>
            <a:ext cx="9653835" cy="1938992"/>
          </a:xfrm>
          <a:prstGeom prst="rect">
            <a:avLst/>
          </a:prstGeom>
          <a:noFill/>
        </p:spPr>
        <p:txBody>
          <a:bodyPr wrap="square" rtlCol="0">
            <a:spAutoFit/>
          </a:bodyPr>
          <a:lstStyle/>
          <a:p>
            <a:pPr algn="ctr"/>
            <a:r>
              <a:rPr lang="en-US" sz="4000">
                <a:solidFill>
                  <a:srgbClr val="FFFF00"/>
                </a:solidFill>
                <a:effectLst/>
                <a:latin typeface="Times New Roman" panose="02020603050405020304" pitchFamily="18" charset="0"/>
                <a:ea typeface="Times New Roman" panose="02020603050405020304" pitchFamily="18" charset="0"/>
              </a:rPr>
              <a:t>Vẫn còn tồn tại một số lỗi như: Các ràng buộc cơ sở dữ liệu chưa hiệu quả,bắt lỗi phần mềm còn kém.</a:t>
            </a:r>
            <a:endParaRPr lang="en-US" sz="4000">
              <a:solidFill>
                <a:srgbClr val="FFFF00"/>
              </a:solidFill>
            </a:endParaRPr>
          </a:p>
        </p:txBody>
      </p:sp>
    </p:spTree>
    <p:extLst>
      <p:ext uri="{BB962C8B-B14F-4D97-AF65-F5344CB8AC3E}">
        <p14:creationId xmlns:p14="http://schemas.microsoft.com/office/powerpoint/2010/main" val="2474378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additive="base">
                                        <p:cTn id="14" dur="500" fill="hold"/>
                                        <p:tgtEl>
                                          <p:spTgt spid="17"/>
                                        </p:tgtEl>
                                        <p:attrNameLst>
                                          <p:attrName>ppt_x</p:attrName>
                                        </p:attrNameLst>
                                      </p:cBhvr>
                                      <p:tavLst>
                                        <p:tav tm="0">
                                          <p:val>
                                            <p:strVal val="#ppt_x"/>
                                          </p:val>
                                        </p:tav>
                                        <p:tav tm="100000">
                                          <p:val>
                                            <p:strVal val="#ppt_x"/>
                                          </p:val>
                                        </p:tav>
                                      </p:tavLst>
                                    </p:anim>
                                    <p:anim calcmode="lin" valueType="num">
                                      <p:cBhvr additive="base">
                                        <p:cTn id="15"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AC1C56F9-E103-E835-E533-8CE8FD51C23B}"/>
              </a:ext>
            </a:extLst>
          </p:cNvPr>
          <p:cNvSpPr>
            <a:spLocks noChangeArrowheads="1"/>
          </p:cNvSpPr>
          <p:nvPr/>
        </p:nvSpPr>
        <p:spPr bwMode="auto">
          <a:xfrm>
            <a:off x="838200" y="371232"/>
            <a:ext cx="10515600" cy="106336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R="0" lvl="0" algn="ctr" fontAlgn="base">
              <a:lnSpc>
                <a:spcPct val="110000"/>
              </a:lnSpc>
              <a:spcBef>
                <a:spcPct val="0"/>
              </a:spcBef>
              <a:spcAft>
                <a:spcPts val="600"/>
              </a:spcAft>
              <a:buClrTx/>
              <a:buSzTx/>
              <a:tabLst/>
            </a:pPr>
            <a:r>
              <a:rPr kumimoji="0" lang="en-US" altLang="zh-CN" sz="4000" b="1" i="0" u="none" strike="noStrike" cap="none" normalizeH="0" baseline="0">
                <a:ln>
                  <a:noFill/>
                </a:ln>
                <a:solidFill>
                  <a:srgbClr val="FF0000"/>
                </a:solidFill>
                <a:effectLst/>
                <a:latin typeface="Times New Roman" panose="02020603050405020304" pitchFamily="18" charset="0"/>
                <a:cs typeface="Times New Roman" panose="02020603050405020304" pitchFamily="18" charset="0"/>
              </a:rPr>
              <a:t>BẢNG PHÂN CÔNG CÔNG VIỆC</a:t>
            </a:r>
            <a:endParaRPr kumimoji="0" lang="en-US" altLang="zh-CN" sz="4000" b="0" i="0" u="none" strike="noStrike" cap="none" normalizeH="0" baseline="0">
              <a:ln>
                <a:noFill/>
              </a:ln>
              <a:solidFill>
                <a:srgbClr val="FF0000"/>
              </a:solidFill>
              <a:effectLst/>
              <a:latin typeface="Times New Roman" panose="02020603050405020304" pitchFamily="18" charset="0"/>
              <a:cs typeface="Times New Roman" panose="02020603050405020304" pitchFamily="18" charset="0"/>
            </a:endParaRPr>
          </a:p>
        </p:txBody>
      </p:sp>
      <p:graphicFrame>
        <p:nvGraphicFramePr>
          <p:cNvPr id="5" name="Content Placeholder 14">
            <a:extLst>
              <a:ext uri="{FF2B5EF4-FFF2-40B4-BE49-F238E27FC236}">
                <a16:creationId xmlns:a16="http://schemas.microsoft.com/office/drawing/2014/main" id="{1A0F0FA0-BE57-2C76-C4F5-20AF17F5F62B}"/>
              </a:ext>
            </a:extLst>
          </p:cNvPr>
          <p:cNvGraphicFramePr>
            <a:graphicFrameLocks noGrp="1"/>
          </p:cNvGraphicFramePr>
          <p:nvPr>
            <p:ph idx="1"/>
            <p:extLst>
              <p:ext uri="{D42A27DB-BD31-4B8C-83A1-F6EECF244321}">
                <p14:modId xmlns:p14="http://schemas.microsoft.com/office/powerpoint/2010/main" val="280441298"/>
              </p:ext>
            </p:extLst>
          </p:nvPr>
        </p:nvGraphicFramePr>
        <p:xfrm>
          <a:off x="1506974" y="1634753"/>
          <a:ext cx="9178052" cy="3715742"/>
        </p:xfrm>
        <a:graphic>
          <a:graphicData uri="http://schemas.openxmlformats.org/drawingml/2006/table">
            <a:tbl>
              <a:tblPr firstRow="1" firstCol="1" bandRow="1">
                <a:tableStyleId>{21E4AEA4-8DFA-4A89-87EB-49C32662AFE0}</a:tableStyleId>
              </a:tblPr>
              <a:tblGrid>
                <a:gridCol w="2461964">
                  <a:extLst>
                    <a:ext uri="{9D8B030D-6E8A-4147-A177-3AD203B41FA5}">
                      <a16:colId xmlns:a16="http://schemas.microsoft.com/office/drawing/2014/main" val="2767548298"/>
                    </a:ext>
                  </a:extLst>
                </a:gridCol>
                <a:gridCol w="2246206">
                  <a:extLst>
                    <a:ext uri="{9D8B030D-6E8A-4147-A177-3AD203B41FA5}">
                      <a16:colId xmlns:a16="http://schemas.microsoft.com/office/drawing/2014/main" val="1078073270"/>
                    </a:ext>
                  </a:extLst>
                </a:gridCol>
                <a:gridCol w="2480346">
                  <a:extLst>
                    <a:ext uri="{9D8B030D-6E8A-4147-A177-3AD203B41FA5}">
                      <a16:colId xmlns:a16="http://schemas.microsoft.com/office/drawing/2014/main" val="3866184409"/>
                    </a:ext>
                  </a:extLst>
                </a:gridCol>
                <a:gridCol w="1989536">
                  <a:extLst>
                    <a:ext uri="{9D8B030D-6E8A-4147-A177-3AD203B41FA5}">
                      <a16:colId xmlns:a16="http://schemas.microsoft.com/office/drawing/2014/main" val="1542180615"/>
                    </a:ext>
                  </a:extLst>
                </a:gridCol>
              </a:tblGrid>
              <a:tr h="1143958">
                <a:tc>
                  <a:txBody>
                    <a:bodyPr/>
                    <a:lstStyle/>
                    <a:p>
                      <a:pPr algn="ctr">
                        <a:lnSpc>
                          <a:spcPct val="150000"/>
                        </a:lnSpc>
                        <a:spcAft>
                          <a:spcPts val="600"/>
                        </a:spcAft>
                      </a:pPr>
                      <a:r>
                        <a:rPr lang="en-US" sz="2400">
                          <a:solidFill>
                            <a:srgbClr val="FF0000"/>
                          </a:solidFill>
                          <a:effectLst/>
                          <a:latin typeface="Times New Roman" panose="02020603050405020304" pitchFamily="18" charset="0"/>
                          <a:cs typeface="Times New Roman" panose="02020603050405020304" pitchFamily="18" charset="0"/>
                        </a:rPr>
                        <a:t>Tên thành viên</a:t>
                      </a:r>
                      <a:endParaRPr lang="en-US" sz="200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600"/>
                        </a:spcAft>
                      </a:pPr>
                      <a:r>
                        <a:rPr lang="en-US" sz="2400">
                          <a:solidFill>
                            <a:srgbClr val="FF0000"/>
                          </a:solidFill>
                          <a:effectLst/>
                          <a:latin typeface="Times New Roman" panose="02020603050405020304" pitchFamily="18" charset="0"/>
                          <a:cs typeface="Times New Roman" panose="02020603050405020304" pitchFamily="18" charset="0"/>
                        </a:rPr>
                        <a:t>Mã số sinh viên</a:t>
                      </a:r>
                      <a:endParaRPr lang="en-US" sz="200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600"/>
                        </a:spcAft>
                      </a:pPr>
                      <a:r>
                        <a:rPr lang="en-US" sz="2400">
                          <a:solidFill>
                            <a:srgbClr val="FF0000"/>
                          </a:solidFill>
                          <a:effectLst/>
                          <a:latin typeface="Times New Roman" panose="02020603050405020304" pitchFamily="18" charset="0"/>
                          <a:cs typeface="Times New Roman" panose="02020603050405020304" pitchFamily="18" charset="0"/>
                        </a:rPr>
                        <a:t>Công việc</a:t>
                      </a:r>
                      <a:endParaRPr lang="en-US" sz="200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600"/>
                        </a:spcAft>
                      </a:pPr>
                      <a:r>
                        <a:rPr lang="en-US" sz="2400">
                          <a:solidFill>
                            <a:srgbClr val="FF0000"/>
                          </a:solidFill>
                          <a:effectLst/>
                          <a:latin typeface="Times New Roman" panose="02020603050405020304" pitchFamily="18" charset="0"/>
                          <a:cs typeface="Times New Roman" panose="02020603050405020304" pitchFamily="18" charset="0"/>
                        </a:rPr>
                        <a:t>Tiến độ hoàn thành</a:t>
                      </a:r>
                      <a:endParaRPr lang="en-US" sz="200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908291809"/>
                  </a:ext>
                </a:extLst>
              </a:tr>
              <a:tr h="1285892">
                <a:tc>
                  <a:txBody>
                    <a:bodyPr/>
                    <a:lstStyle/>
                    <a:p>
                      <a:pPr algn="ctr">
                        <a:lnSpc>
                          <a:spcPct val="150000"/>
                        </a:lnSpc>
                        <a:spcAft>
                          <a:spcPts val="600"/>
                        </a:spcAft>
                      </a:pPr>
                      <a:r>
                        <a:rPr lang="en-US" sz="2000">
                          <a:solidFill>
                            <a:schemeClr val="bg1"/>
                          </a:solidFill>
                          <a:effectLst/>
                          <a:latin typeface="Times New Roman" panose="02020603050405020304" pitchFamily="18" charset="0"/>
                          <a:cs typeface="Times New Roman" panose="02020603050405020304" pitchFamily="18" charset="0"/>
                        </a:rPr>
                        <a:t>Nguyễn Trịnh Thành</a:t>
                      </a:r>
                      <a:endParaRPr lang="en-US" sz="200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600"/>
                        </a:spcAft>
                      </a:pPr>
                      <a:r>
                        <a:rPr lang="en-US" sz="2000">
                          <a:solidFill>
                            <a:schemeClr val="bg1"/>
                          </a:solidFill>
                          <a:effectLst/>
                          <a:latin typeface="Times New Roman" panose="02020603050405020304" pitchFamily="18" charset="0"/>
                          <a:cs typeface="Times New Roman" panose="02020603050405020304" pitchFamily="18" charset="0"/>
                        </a:rPr>
                        <a:t>46.01.104.169</a:t>
                      </a:r>
                      <a:endParaRPr lang="en-US" sz="200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600"/>
                        </a:spcAft>
                      </a:pPr>
                      <a:endParaRPr lang="en-US" sz="200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600"/>
                        </a:spcAft>
                      </a:pPr>
                      <a:r>
                        <a:rPr lang="en-US" sz="2000">
                          <a:solidFill>
                            <a:schemeClr val="bg1"/>
                          </a:solidFill>
                          <a:effectLst/>
                          <a:latin typeface="Times New Roman" panose="02020603050405020304" pitchFamily="18" charset="0"/>
                          <a:cs typeface="Times New Roman" panose="02020603050405020304" pitchFamily="18" charset="0"/>
                        </a:rPr>
                        <a:t>Hoành thành tốt</a:t>
                      </a:r>
                      <a:endParaRPr lang="en-US" sz="200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1745999"/>
                  </a:ext>
                </a:extLst>
              </a:tr>
              <a:tr h="1285892">
                <a:tc>
                  <a:txBody>
                    <a:bodyPr/>
                    <a:lstStyle/>
                    <a:p>
                      <a:pPr algn="ctr">
                        <a:lnSpc>
                          <a:spcPct val="150000"/>
                        </a:lnSpc>
                        <a:spcAft>
                          <a:spcPts val="600"/>
                        </a:spcAft>
                      </a:pPr>
                      <a:r>
                        <a:rPr lang="en-US" sz="2000">
                          <a:solidFill>
                            <a:schemeClr val="bg1"/>
                          </a:solidFill>
                          <a:effectLst/>
                          <a:latin typeface="Times New Roman" panose="02020603050405020304" pitchFamily="18" charset="0"/>
                          <a:cs typeface="Times New Roman" panose="02020603050405020304" pitchFamily="18" charset="0"/>
                        </a:rPr>
                        <a:t>Lê Đức Toàn</a:t>
                      </a:r>
                      <a:endParaRPr lang="en-US" sz="200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600"/>
                        </a:spcAft>
                      </a:pPr>
                      <a:r>
                        <a:rPr lang="en-US" sz="2000">
                          <a:solidFill>
                            <a:schemeClr val="bg1"/>
                          </a:solidFill>
                          <a:effectLst/>
                          <a:latin typeface="Times New Roman" panose="02020603050405020304" pitchFamily="18" charset="0"/>
                          <a:cs typeface="Times New Roman" panose="02020603050405020304" pitchFamily="18" charset="0"/>
                        </a:rPr>
                        <a:t>46.01.104.184</a:t>
                      </a:r>
                      <a:endParaRPr lang="en-US" sz="200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600"/>
                        </a:spcAft>
                      </a:pPr>
                      <a:endParaRPr lang="en-US" sz="200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600"/>
                        </a:spcAft>
                      </a:pPr>
                      <a:r>
                        <a:rPr lang="en-US" sz="2000">
                          <a:solidFill>
                            <a:schemeClr val="bg1"/>
                          </a:solidFill>
                          <a:effectLst/>
                          <a:latin typeface="Times New Roman" panose="02020603050405020304" pitchFamily="18" charset="0"/>
                          <a:cs typeface="Times New Roman" panose="02020603050405020304" pitchFamily="18" charset="0"/>
                        </a:rPr>
                        <a:t>Hoành thành tốt</a:t>
                      </a:r>
                      <a:endParaRPr lang="en-US" sz="200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62714220"/>
                  </a:ext>
                </a:extLst>
              </a:tr>
            </a:tbl>
          </a:graphicData>
        </a:graphic>
      </p:graphicFrame>
    </p:spTree>
    <p:extLst>
      <p:ext uri="{BB962C8B-B14F-4D97-AF65-F5344CB8AC3E}">
        <p14:creationId xmlns:p14="http://schemas.microsoft.com/office/powerpoint/2010/main" val="3675249861"/>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A54B6-DFFE-B09F-91C5-9813D41E88B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D0733BB-E1F5-CA3E-BB0D-BC1931D2084A}"/>
              </a:ext>
            </a:extLst>
          </p:cNvPr>
          <p:cNvSpPr>
            <a:spLocks noGrp="1"/>
          </p:cNvSpPr>
          <p:nvPr>
            <p:ph idx="1"/>
          </p:nvPr>
        </p:nvSpPr>
        <p:spPr/>
        <p:txBody>
          <a:bodyPr/>
          <a:lstStyle/>
          <a:p>
            <a:endParaRPr lang="en-US"/>
          </a:p>
        </p:txBody>
      </p:sp>
      <p:sp>
        <p:nvSpPr>
          <p:cNvPr id="4" name="Rectangle 6">
            <a:extLst>
              <a:ext uri="{FF2B5EF4-FFF2-40B4-BE49-F238E27FC236}">
                <a16:creationId xmlns:a16="http://schemas.microsoft.com/office/drawing/2014/main" id="{9CAAEFB6-30D2-8892-7FCE-9160BD2F8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5" name="Rectangle 35">
            <a:extLst>
              <a:ext uri="{FF2B5EF4-FFF2-40B4-BE49-F238E27FC236}">
                <a16:creationId xmlns:a16="http://schemas.microsoft.com/office/drawing/2014/main" id="{275C9CCF-488C-9D98-C2D5-60362DFFC2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37">
            <a:extLst>
              <a:ext uri="{FF2B5EF4-FFF2-40B4-BE49-F238E27FC236}">
                <a16:creationId xmlns:a16="http://schemas.microsoft.com/office/drawing/2014/main" id="{9E0D9937-04B1-A666-E77B-E507FFFF43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rgbClr val="91D6E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Title 1">
            <a:extLst>
              <a:ext uri="{FF2B5EF4-FFF2-40B4-BE49-F238E27FC236}">
                <a16:creationId xmlns:a16="http://schemas.microsoft.com/office/drawing/2014/main" id="{205F8AA5-457B-88E3-1AA0-33738AB8D605}"/>
              </a:ext>
            </a:extLst>
          </p:cNvPr>
          <p:cNvSpPr txBox="1">
            <a:spLocks/>
          </p:cNvSpPr>
          <p:nvPr/>
        </p:nvSpPr>
        <p:spPr>
          <a:xfrm>
            <a:off x="638881" y="390525"/>
            <a:ext cx="10909640" cy="151030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6600" b="1" cap="none">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HƯỚNG PHÁT TRIỂN</a:t>
            </a:r>
          </a:p>
        </p:txBody>
      </p:sp>
      <p:sp>
        <p:nvSpPr>
          <p:cNvPr id="8" name="Rectangle 7">
            <a:extLst>
              <a:ext uri="{FF2B5EF4-FFF2-40B4-BE49-F238E27FC236}">
                <a16:creationId xmlns:a16="http://schemas.microsoft.com/office/drawing/2014/main" id="{C32A6444-7B18-90EB-2847-30F7D3179D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0022E646-526E-0845-CB32-3DC83C8ACDFF}"/>
              </a:ext>
            </a:extLst>
          </p:cNvPr>
          <p:cNvSpPr txBox="1"/>
          <p:nvPr/>
        </p:nvSpPr>
        <p:spPr>
          <a:xfrm>
            <a:off x="993479" y="2877832"/>
            <a:ext cx="10200444" cy="3708708"/>
          </a:xfrm>
          <a:prstGeom prst="rect">
            <a:avLst/>
          </a:prstGeom>
          <a:noFill/>
        </p:spPr>
        <p:txBody>
          <a:bodyPr wrap="square" rtlCol="0">
            <a:spAutoFit/>
          </a:bodyPr>
          <a:lstStyle/>
          <a:p>
            <a:pPr marL="457200" indent="-457200" algn="just">
              <a:lnSpc>
                <a:spcPct val="150000"/>
              </a:lnSpc>
              <a:buFont typeface="Courier New" panose="02070309020205020404" pitchFamily="49" charset="0"/>
              <a:buChar char="o"/>
            </a:pPr>
            <a:r>
              <a:rPr lang="en-US" sz="3200">
                <a:solidFill>
                  <a:srgbClr val="FFFF00"/>
                </a:solidFill>
              </a:rPr>
              <a:t>Kiểm tra các ràng buộc chặt chẽ hơn. </a:t>
            </a:r>
          </a:p>
          <a:p>
            <a:pPr marL="457200" indent="-457200" algn="just">
              <a:lnSpc>
                <a:spcPct val="150000"/>
              </a:lnSpc>
              <a:buFont typeface="Courier New" panose="02070309020205020404" pitchFamily="49" charset="0"/>
              <a:buChar char="o"/>
            </a:pPr>
            <a:r>
              <a:rPr lang="en-US" sz="3200">
                <a:solidFill>
                  <a:srgbClr val="FFFF00"/>
                </a:solidFill>
              </a:rPr>
              <a:t>Thiết kế giao diện đẹp và tiện lợi hơn. </a:t>
            </a:r>
          </a:p>
          <a:p>
            <a:pPr marL="457200" indent="-457200" algn="just">
              <a:lnSpc>
                <a:spcPct val="150000"/>
              </a:lnSpc>
              <a:buFont typeface="Courier New" panose="02070309020205020404" pitchFamily="49" charset="0"/>
              <a:buChar char="o"/>
            </a:pPr>
            <a:r>
              <a:rPr lang="en-US" sz="3200">
                <a:solidFill>
                  <a:srgbClr val="FFFF00"/>
                </a:solidFill>
              </a:rPr>
              <a:t>Tăng cường tính bảo mật ứng dụng.</a:t>
            </a:r>
          </a:p>
          <a:p>
            <a:pPr marL="457200" indent="-457200" algn="just">
              <a:lnSpc>
                <a:spcPct val="150000"/>
              </a:lnSpc>
              <a:buFont typeface="Courier New" panose="02070309020205020404" pitchFamily="49" charset="0"/>
              <a:buChar char="o"/>
            </a:pPr>
            <a:r>
              <a:rPr lang="en-US" sz="3200">
                <a:solidFill>
                  <a:srgbClr val="FFFF00"/>
                </a:solidFill>
              </a:rPr>
              <a:t>Bắt lỗi phần mềm tốt hơn.</a:t>
            </a:r>
          </a:p>
          <a:p>
            <a:pPr marL="457200" indent="-457200" algn="just">
              <a:lnSpc>
                <a:spcPct val="150000"/>
              </a:lnSpc>
              <a:buFont typeface="Courier New" panose="02070309020205020404" pitchFamily="49" charset="0"/>
              <a:buChar char="o"/>
            </a:pPr>
            <a:r>
              <a:rPr lang="en-US" sz="3200">
                <a:solidFill>
                  <a:srgbClr val="FFFF00"/>
                </a:solidFill>
              </a:rPr>
              <a:t>Phát triển thêm các tính năng mới cải thiện cho người dùng.</a:t>
            </a:r>
          </a:p>
        </p:txBody>
      </p:sp>
    </p:spTree>
    <p:extLst>
      <p:ext uri="{BB962C8B-B14F-4D97-AF65-F5344CB8AC3E}">
        <p14:creationId xmlns:p14="http://schemas.microsoft.com/office/powerpoint/2010/main" val="26413095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500" fill="hold"/>
                                        <p:tgtEl>
                                          <p:spTgt spid="10"/>
                                        </p:tgtEl>
                                        <p:attrNameLst>
                                          <p:attrName>ppt_x</p:attrName>
                                        </p:attrNameLst>
                                      </p:cBhvr>
                                      <p:tavLst>
                                        <p:tav tm="0">
                                          <p:val>
                                            <p:strVal val="#ppt_x"/>
                                          </p:val>
                                        </p:tav>
                                        <p:tav tm="100000">
                                          <p:val>
                                            <p:strVal val="#ppt_x"/>
                                          </p:val>
                                        </p:tav>
                                      </p:tavLst>
                                    </p:anim>
                                    <p:anim calcmode="lin" valueType="num">
                                      <p:cBhvr additive="base">
                                        <p:cTn id="1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ext&#10;&#10;Description automatically generated">
            <a:extLst>
              <a:ext uri="{FF2B5EF4-FFF2-40B4-BE49-F238E27FC236}">
                <a16:creationId xmlns:a16="http://schemas.microsoft.com/office/drawing/2014/main" id="{C212D190-42BB-A00F-D422-F52BD9FCD95B}"/>
              </a:ext>
            </a:extLst>
          </p:cNvPr>
          <p:cNvPicPr>
            <a:picLocks noGrp="1" noChangeAspect="1"/>
          </p:cNvPicPr>
          <p:nvPr>
            <p:ph idx="1"/>
          </p:nvPr>
        </p:nvPicPr>
        <p:blipFill>
          <a:blip r:embed="rId2"/>
          <a:stretch>
            <a:fillRect/>
          </a:stretch>
        </p:blipFill>
        <p:spPr>
          <a:xfrm>
            <a:off x="-1" y="0"/>
            <a:ext cx="12192001" cy="6858000"/>
          </a:xfrm>
        </p:spPr>
      </p:pic>
    </p:spTree>
    <p:extLst>
      <p:ext uri="{BB962C8B-B14F-4D97-AF65-F5344CB8AC3E}">
        <p14:creationId xmlns:p14="http://schemas.microsoft.com/office/powerpoint/2010/main" val="1563629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F36BDFEC-D2FA-B787-EBDC-20D682B61D46}"/>
              </a:ext>
            </a:extLst>
          </p:cNvPr>
          <p:cNvSpPr/>
          <p:nvPr/>
        </p:nvSpPr>
        <p:spPr>
          <a:xfrm>
            <a:off x="2684165" y="1411551"/>
            <a:ext cx="7123002" cy="4767308"/>
          </a:xfrm>
          <a:prstGeom prst="roundRect">
            <a:avLst/>
          </a:prstGeom>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5F0CF5AA-1CBA-1849-CD2B-62BA33A38844}"/>
              </a:ext>
            </a:extLst>
          </p:cNvPr>
          <p:cNvSpPr>
            <a:spLocks noGrp="1"/>
          </p:cNvSpPr>
          <p:nvPr>
            <p:ph idx="1"/>
          </p:nvPr>
        </p:nvSpPr>
        <p:spPr>
          <a:xfrm>
            <a:off x="3113404" y="1793576"/>
            <a:ext cx="6693763" cy="4662736"/>
          </a:xfrm>
        </p:spPr>
        <p:txBody>
          <a:bodyPr>
            <a:normAutofit/>
          </a:bodyPr>
          <a:lstStyle/>
          <a:p>
            <a:pPr marL="0" indent="0" algn="just">
              <a:buNone/>
            </a:pPr>
            <a:r>
              <a:rPr lang="en-US" sz="4800" b="1">
                <a:solidFill>
                  <a:srgbClr val="FFFF00"/>
                </a:solidFill>
                <a:latin typeface="Times New Roman" panose="02020603050405020304" pitchFamily="18" charset="0"/>
                <a:cs typeface="Times New Roman" panose="02020603050405020304" pitchFamily="18" charset="0"/>
              </a:rPr>
              <a:t>GIỚI THIỆU</a:t>
            </a:r>
          </a:p>
          <a:p>
            <a:pPr marL="0" indent="0" algn="just">
              <a:buNone/>
            </a:pPr>
            <a:r>
              <a:rPr lang="en-US" sz="4800" b="1">
                <a:solidFill>
                  <a:srgbClr val="FFFF00"/>
                </a:solidFill>
                <a:latin typeface="Times New Roman" panose="02020603050405020304" pitchFamily="18" charset="0"/>
                <a:cs typeface="Times New Roman" panose="02020603050405020304" pitchFamily="18" charset="0"/>
              </a:rPr>
              <a:t>SƠ ĐỒ USECASE</a:t>
            </a:r>
          </a:p>
          <a:p>
            <a:pPr marL="0" indent="0" algn="just">
              <a:buNone/>
            </a:pPr>
            <a:r>
              <a:rPr lang="en-US" sz="4800" b="1">
                <a:solidFill>
                  <a:srgbClr val="FFFF00"/>
                </a:solidFill>
                <a:latin typeface="Times New Roman" panose="02020603050405020304" pitchFamily="18" charset="0"/>
                <a:cs typeface="Times New Roman" panose="02020603050405020304" pitchFamily="18" charset="0"/>
              </a:rPr>
              <a:t>GIAO DIỆN </a:t>
            </a:r>
          </a:p>
          <a:p>
            <a:pPr marL="0" indent="0" algn="just">
              <a:buNone/>
            </a:pPr>
            <a:r>
              <a:rPr lang="en-US" sz="4800" b="1">
                <a:solidFill>
                  <a:srgbClr val="FFFF00"/>
                </a:solidFill>
                <a:latin typeface="Times New Roman" panose="02020603050405020304" pitchFamily="18" charset="0"/>
                <a:cs typeface="Times New Roman" panose="02020603050405020304" pitchFamily="18" charset="0"/>
              </a:rPr>
              <a:t>KẾT LUẬN</a:t>
            </a:r>
          </a:p>
        </p:txBody>
      </p:sp>
      <p:sp>
        <p:nvSpPr>
          <p:cNvPr id="7" name="Rectangle 6">
            <a:extLst>
              <a:ext uri="{FF2B5EF4-FFF2-40B4-BE49-F238E27FC236}">
                <a16:creationId xmlns:a16="http://schemas.microsoft.com/office/drawing/2014/main" id="{B4F8EF38-8EF9-C91A-EAB8-C1E3F1B43C9C}"/>
              </a:ext>
            </a:extLst>
          </p:cNvPr>
          <p:cNvSpPr/>
          <p:nvPr/>
        </p:nvSpPr>
        <p:spPr>
          <a:xfrm>
            <a:off x="4231932" y="219762"/>
            <a:ext cx="3728136" cy="923330"/>
          </a:xfrm>
          <a:prstGeom prst="rect">
            <a:avLst/>
          </a:prstGeom>
          <a:noFill/>
        </p:spPr>
        <p:txBody>
          <a:bodyPr wrap="none" lIns="91440" tIns="45720" rIns="91440" bIns="45720">
            <a:spAutoFit/>
          </a:bodyPr>
          <a:lstStyle/>
          <a:p>
            <a:pPr algn="ctr"/>
            <a:r>
              <a:rPr lang="en-US" sz="5400" b="1">
                <a:ln w="12700">
                  <a:solidFill>
                    <a:srgbClr val="002060"/>
                  </a:solidFill>
                  <a:prstDash val="solid"/>
                </a:ln>
                <a:solidFill>
                  <a:srgbClr val="FF0000"/>
                </a:solidFill>
                <a:effectLst>
                  <a:outerShdw dist="38100" dir="2640000" algn="bl" rotWithShape="0">
                    <a:schemeClr val="tx2">
                      <a:lumMod val="75000"/>
                    </a:schemeClr>
                  </a:outerShdw>
                </a:effectLst>
                <a:latin typeface="Rockwell" panose="02060603020205020403" pitchFamily="18" charset="0"/>
              </a:rPr>
              <a:t>MỤC TIÊU</a:t>
            </a:r>
            <a:endParaRPr lang="en-US" sz="5400" b="1">
              <a:ln w="12700">
                <a:solidFill>
                  <a:srgbClr val="002060"/>
                </a:solidFill>
                <a:prstDash val="solid"/>
              </a:ln>
              <a:solidFill>
                <a:srgbClr val="FF0000"/>
              </a:solidFill>
              <a:effectLst>
                <a:outerShdw dist="38100" dir="2640000" algn="bl" rotWithShape="0">
                  <a:schemeClr val="tx2">
                    <a:lumMod val="75000"/>
                  </a:schemeClr>
                </a:outerShdw>
              </a:effectLst>
            </a:endParaRPr>
          </a:p>
        </p:txBody>
      </p:sp>
    </p:spTree>
    <p:extLst>
      <p:ext uri="{BB962C8B-B14F-4D97-AF65-F5344CB8AC3E}">
        <p14:creationId xmlns:p14="http://schemas.microsoft.com/office/powerpoint/2010/main" val="32536897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500"/>
                                        <p:tgtEl>
                                          <p:spTgt spid="5">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Effect transition="in" filter="fade">
                                      <p:cBhvr>
                                        <p:cTn id="18" dur="500"/>
                                        <p:tgtEl>
                                          <p:spTgt spid="5">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animEffect transition="in" filter="fade">
                                      <p:cBhvr>
                                        <p:cTn id="23" dur="500"/>
                                        <p:tgtEl>
                                          <p:spTgt spid="5">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
                                            <p:txEl>
                                              <p:pRg st="3" end="3"/>
                                            </p:txEl>
                                          </p:spTgt>
                                        </p:tgtEl>
                                        <p:attrNameLst>
                                          <p:attrName>style.visibility</p:attrName>
                                        </p:attrNameLst>
                                      </p:cBhvr>
                                      <p:to>
                                        <p:strVal val="visible"/>
                                      </p:to>
                                    </p:set>
                                    <p:animEffect transition="in" filter="fade">
                                      <p:cBhvr>
                                        <p:cTn id="28"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light, night&#10;&#10;Description automatically generated">
            <a:extLst>
              <a:ext uri="{FF2B5EF4-FFF2-40B4-BE49-F238E27FC236}">
                <a16:creationId xmlns:a16="http://schemas.microsoft.com/office/drawing/2014/main" id="{8E2DAFC8-DDF7-9DB6-78E8-26A76E87484F}"/>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5567" r="-1" b="10142"/>
          <a:stretch/>
        </p:blipFill>
        <p:spPr>
          <a:xfrm>
            <a:off x="3070" y="0"/>
            <a:ext cx="12188930" cy="6857990"/>
          </a:xfrm>
          <a:prstGeom prst="rect">
            <a:avLst/>
          </a:prstGeom>
        </p:spPr>
      </p:pic>
      <p:sp>
        <p:nvSpPr>
          <p:cNvPr id="5" name="Rectangle 4">
            <a:extLst>
              <a:ext uri="{FF2B5EF4-FFF2-40B4-BE49-F238E27FC236}">
                <a16:creationId xmlns:a16="http://schemas.microsoft.com/office/drawing/2014/main" id="{96F9AA4A-2312-B984-11B0-10D2FB65122F}"/>
              </a:ext>
            </a:extLst>
          </p:cNvPr>
          <p:cNvSpPr/>
          <p:nvPr/>
        </p:nvSpPr>
        <p:spPr>
          <a:xfrm>
            <a:off x="4002702" y="360517"/>
            <a:ext cx="4186595" cy="923330"/>
          </a:xfrm>
          <a:prstGeom prst="rect">
            <a:avLst/>
          </a:prstGeom>
          <a:noFill/>
        </p:spPr>
        <p:txBody>
          <a:bodyPr wrap="none" lIns="91440" tIns="45720" rIns="91440" bIns="45720">
            <a:spAutoFit/>
          </a:bodyPr>
          <a:lstStyle/>
          <a:p>
            <a:pPr algn="ctr"/>
            <a:r>
              <a:rPr lang="en-US" sz="5400" b="1">
                <a:ln w="9525">
                  <a:solidFill>
                    <a:schemeClr val="bg1"/>
                  </a:solidFill>
                  <a:prstDash val="solid"/>
                </a:ln>
                <a:solidFill>
                  <a:srgbClr val="00B050"/>
                </a:solidFill>
                <a:effectLst>
                  <a:outerShdw blurRad="12700" dist="38100" dir="2700000" algn="tl" rotWithShape="0">
                    <a:schemeClr val="bg1">
                      <a:lumMod val="50000"/>
                    </a:schemeClr>
                  </a:outerShdw>
                </a:effectLst>
                <a:latin typeface="Rockwell" panose="02060603020205020403" pitchFamily="18" charset="0"/>
              </a:rPr>
              <a:t>GIỚI THIỆU</a:t>
            </a:r>
            <a:endParaRPr lang="en-US" sz="5400" b="1">
              <a:ln w="9525">
                <a:solidFill>
                  <a:schemeClr val="bg1"/>
                </a:solidFill>
                <a:prstDash val="solid"/>
              </a:ln>
              <a:solidFill>
                <a:srgbClr val="00B050"/>
              </a:solidFill>
              <a:effectLst>
                <a:outerShdw blurRad="12700" dist="38100" dir="2700000" algn="tl" rotWithShape="0">
                  <a:schemeClr val="bg1">
                    <a:lumMod val="50000"/>
                  </a:schemeClr>
                </a:outerShdw>
              </a:effectLst>
            </a:endParaRP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idx="1"/>
          </p:nvPr>
        </p:nvSpPr>
        <p:spPr>
          <a:xfrm>
            <a:off x="1142260" y="1644363"/>
            <a:ext cx="9907480" cy="4953740"/>
          </a:xfrm>
        </p:spPr>
        <p:txBody>
          <a:bodyPr>
            <a:normAutofit/>
          </a:bodyPr>
          <a:lstStyle/>
          <a:p>
            <a:pPr marL="0" indent="0" algn="just">
              <a:buNone/>
            </a:pPr>
            <a:r>
              <a:rPr lang="en-US" sz="2800">
                <a:solidFill>
                  <a:srgbClr val="FFFF00"/>
                </a:solidFill>
                <a:effectLst/>
                <a:latin typeface="Times New Roman" panose="02020603050405020304" pitchFamily="18" charset="0"/>
                <a:ea typeface="Times New Roman" panose="02020603050405020304" pitchFamily="18" charset="0"/>
              </a:rPr>
              <a:t>Ngày nay, CNTT đã và đang đóng vai trò quan trọng trong đời sống kinh tế, xã hội của nhiều quốc gia trên thế giới, là một phần không thể thiếu trong xã hội năng động, ngày càng hiện đại hoá. Xuất phát từ nhu cầu thực tế đó, trong công việc mua và bán sách, việc quản lý sách nhập và bán là một việc không thể thiếu. Nhằm thay thế một số công việc mà trước đó phải thao tác bằng tay trên giấy tờ đạt hiệu quả không cao, mất nhiều thời gian. Vì vậy, chúng em đã thực hiện báo cáo với đề tài “Xây dựng hệ thống quản lý bản sách”. </a:t>
            </a:r>
          </a:p>
          <a:p>
            <a:endParaRPr lang="en-U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1721794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No image&#10;&#10;Description automatically generated">
            <a:extLst>
              <a:ext uri="{FF2B5EF4-FFF2-40B4-BE49-F238E27FC236}">
                <a16:creationId xmlns:a16="http://schemas.microsoft.com/office/drawing/2014/main" id="{D676B3C4-3D33-C9E9-06AF-609719E3E21C}"/>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r="25"/>
          <a:stretch/>
        </p:blipFill>
        <p:spPr>
          <a:xfrm>
            <a:off x="20" y="10"/>
            <a:ext cx="12188930" cy="6857990"/>
          </a:xfrm>
          <a:prstGeom prst="rect">
            <a:avLst/>
          </a:prstGeom>
        </p:spPr>
      </p:pic>
      <p:sp>
        <p:nvSpPr>
          <p:cNvPr id="7" name="Rectangle 6">
            <a:extLst>
              <a:ext uri="{FF2B5EF4-FFF2-40B4-BE49-F238E27FC236}">
                <a16:creationId xmlns:a16="http://schemas.microsoft.com/office/drawing/2014/main" id="{524D7B27-9742-85CF-43EB-7917D471D25A}"/>
              </a:ext>
            </a:extLst>
          </p:cNvPr>
          <p:cNvSpPr/>
          <p:nvPr/>
        </p:nvSpPr>
        <p:spPr>
          <a:xfrm>
            <a:off x="2640566" y="2875002"/>
            <a:ext cx="6910867" cy="1107996"/>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6600" b="1">
                <a:ln/>
                <a:solidFill>
                  <a:schemeClr val="accent3">
                    <a:lumMod val="20000"/>
                    <a:lumOff val="80000"/>
                  </a:schemeClr>
                </a:solidFill>
                <a:effectLst>
                  <a:glow rad="228600">
                    <a:schemeClr val="accent2">
                      <a:satMod val="175000"/>
                      <a:alpha val="40000"/>
                    </a:schemeClr>
                  </a:glow>
                  <a:innerShdw blurRad="63500" dist="50800" dir="16200000">
                    <a:prstClr val="black">
                      <a:alpha val="50000"/>
                    </a:prstClr>
                  </a:innerShdw>
                </a:effectLst>
                <a:latin typeface="Times New Roman" panose="02020603050405020304" pitchFamily="18" charset="0"/>
                <a:cs typeface="Times New Roman" panose="02020603050405020304" pitchFamily="18" charset="0"/>
              </a:rPr>
              <a:t>SƠ ĐỒ USECASE</a:t>
            </a:r>
            <a:endParaRPr lang="en-US" sz="6600" b="1">
              <a:ln/>
              <a:solidFill>
                <a:schemeClr val="accent3">
                  <a:lumMod val="20000"/>
                  <a:lumOff val="80000"/>
                </a:schemeClr>
              </a:solidFill>
              <a:effectLst>
                <a:glow rad="228600">
                  <a:schemeClr val="accent2">
                    <a:satMod val="175000"/>
                    <a:alpha val="40000"/>
                  </a:schemeClr>
                </a:glow>
                <a:innerShdw blurRad="63500" dist="50800" dir="16200000">
                  <a:prstClr val="black">
                    <a:alpha val="50000"/>
                  </a:prstClr>
                </a:innerShdw>
              </a:effectLst>
            </a:endParaRPr>
          </a:p>
        </p:txBody>
      </p:sp>
      <p:sp>
        <p:nvSpPr>
          <p:cNvPr id="10" name="Rectangle 6">
            <a:extLst>
              <a:ext uri="{FF2B5EF4-FFF2-40B4-BE49-F238E27FC236}">
                <a16:creationId xmlns:a16="http://schemas.microsoft.com/office/drawing/2014/main" id="{191E9C12-DA97-1B94-4304-B0FC7B58D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 name="Rectangle 10">
            <a:extLst>
              <a:ext uri="{FF2B5EF4-FFF2-40B4-BE49-F238E27FC236}">
                <a16:creationId xmlns:a16="http://schemas.microsoft.com/office/drawing/2014/main" id="{3F15CB95-AA7A-12D8-ECC1-8BA5F2E39A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Content Placeholder 4" descr="A person typing on a keyboard&#10;&#10;Description automatically generated with medium confidence">
            <a:extLst>
              <a:ext uri="{FF2B5EF4-FFF2-40B4-BE49-F238E27FC236}">
                <a16:creationId xmlns:a16="http://schemas.microsoft.com/office/drawing/2014/main" id="{5ABBE681-74CF-BD40-44DC-7BEE8C61647B}"/>
              </a:ext>
            </a:extLst>
          </p:cNvPr>
          <p:cNvPicPr>
            <a:picLocks noChangeAspect="1"/>
          </p:cNvPicPr>
          <p:nvPr/>
        </p:nvPicPr>
        <p:blipFill rotWithShape="1">
          <a:blip r:embed="rId3">
            <a:alphaModFix amt="50000"/>
            <a:extLst>
              <a:ext uri="{28A0092B-C50C-407E-A947-70E740481C1C}">
                <a14:useLocalDpi xmlns:a14="http://schemas.microsoft.com/office/drawing/2010/main" val="0"/>
              </a:ext>
            </a:extLst>
          </a:blip>
          <a:srcRect t="9289" b="6756"/>
          <a:stretch/>
        </p:blipFill>
        <p:spPr>
          <a:xfrm>
            <a:off x="20" y="10"/>
            <a:ext cx="12191979" cy="6857990"/>
          </a:xfrm>
          <a:prstGeom prst="rect">
            <a:avLst/>
          </a:prstGeom>
        </p:spPr>
      </p:pic>
      <p:sp>
        <p:nvSpPr>
          <p:cNvPr id="13" name="Freeform: Shape 12">
            <a:extLst>
              <a:ext uri="{FF2B5EF4-FFF2-40B4-BE49-F238E27FC236}">
                <a16:creationId xmlns:a16="http://schemas.microsoft.com/office/drawing/2014/main" id="{383A56C3-8F9B-2B6F-224B-09B0B8E140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859" y="614291"/>
            <a:ext cx="10577516" cy="5566372"/>
          </a:xfrm>
          <a:custGeom>
            <a:avLst/>
            <a:gdLst>
              <a:gd name="connsiteX0" fmla="*/ 2871593 w 10577516"/>
              <a:gd name="connsiteY0" fmla="*/ 5218333 h 5566372"/>
              <a:gd name="connsiteX1" fmla="*/ 3890441 w 10577516"/>
              <a:gd name="connsiteY1" fmla="*/ 5441298 h 5566372"/>
              <a:gd name="connsiteX2" fmla="*/ 4931282 w 10577516"/>
              <a:gd name="connsiteY2" fmla="*/ 5506891 h 5566372"/>
              <a:gd name="connsiteX3" fmla="*/ 2871593 w 10577516"/>
              <a:gd name="connsiteY3" fmla="*/ 5218333 h 5566372"/>
              <a:gd name="connsiteX4" fmla="*/ 4720395 w 10577516"/>
              <a:gd name="connsiteY4" fmla="*/ 128662 h 5566372"/>
              <a:gd name="connsiteX5" fmla="*/ 3554723 w 10577516"/>
              <a:gd name="connsiteY5" fmla="*/ 250059 h 5566372"/>
              <a:gd name="connsiteX6" fmla="*/ 2497230 w 10577516"/>
              <a:gd name="connsiteY6" fmla="*/ 530354 h 5566372"/>
              <a:gd name="connsiteX7" fmla="*/ 2960194 w 10577516"/>
              <a:gd name="connsiteY7" fmla="*/ 403237 h 5566372"/>
              <a:gd name="connsiteX8" fmla="*/ 3980314 w 10577516"/>
              <a:gd name="connsiteY8" fmla="*/ 212560 h 5566372"/>
              <a:gd name="connsiteX9" fmla="*/ 4677428 w 10577516"/>
              <a:gd name="connsiteY9" fmla="*/ 139593 h 5566372"/>
              <a:gd name="connsiteX10" fmla="*/ 4760675 w 10577516"/>
              <a:gd name="connsiteY10" fmla="*/ 134906 h 5566372"/>
              <a:gd name="connsiteX11" fmla="*/ 4792997 w 10577516"/>
              <a:gd name="connsiteY11" fmla="*/ 130123 h 5566372"/>
              <a:gd name="connsiteX12" fmla="*/ 4798006 w 10577516"/>
              <a:gd name="connsiteY12" fmla="*/ 130828 h 5566372"/>
              <a:gd name="connsiteX13" fmla="*/ 4798006 w 10577516"/>
              <a:gd name="connsiteY13" fmla="*/ 129381 h 5566372"/>
              <a:gd name="connsiteX14" fmla="*/ 4792997 w 10577516"/>
              <a:gd name="connsiteY14" fmla="*/ 130123 h 5566372"/>
              <a:gd name="connsiteX15" fmla="*/ 4788863 w 10577516"/>
              <a:gd name="connsiteY15" fmla="*/ 129541 h 5566372"/>
              <a:gd name="connsiteX16" fmla="*/ 4720395 w 10577516"/>
              <a:gd name="connsiteY16" fmla="*/ 128662 h 5566372"/>
              <a:gd name="connsiteX17" fmla="*/ 6438297 w 10577516"/>
              <a:gd name="connsiteY17" fmla="*/ 19 h 5566372"/>
              <a:gd name="connsiteX18" fmla="*/ 7523724 w 10577516"/>
              <a:gd name="connsiteY18" fmla="*/ 104129 h 5566372"/>
              <a:gd name="connsiteX19" fmla="*/ 8525668 w 10577516"/>
              <a:gd name="connsiteY19" fmla="*/ 421922 h 5566372"/>
              <a:gd name="connsiteX20" fmla="*/ 9518204 w 10577516"/>
              <a:gd name="connsiteY20" fmla="*/ 1055605 h 5566372"/>
              <a:gd name="connsiteX21" fmla="*/ 10008242 w 10577516"/>
              <a:gd name="connsiteY21" fmla="*/ 1589500 h 5566372"/>
              <a:gd name="connsiteX22" fmla="*/ 10325274 w 10577516"/>
              <a:gd name="connsiteY22" fmla="*/ 2051574 h 5566372"/>
              <a:gd name="connsiteX23" fmla="*/ 10565908 w 10577516"/>
              <a:gd name="connsiteY23" fmla="*/ 2649028 h 5566372"/>
              <a:gd name="connsiteX24" fmla="*/ 10542137 w 10577516"/>
              <a:gd name="connsiteY24" fmla="*/ 2966823 h 5566372"/>
              <a:gd name="connsiteX25" fmla="*/ 10513789 w 10577516"/>
              <a:gd name="connsiteY25" fmla="*/ 3066355 h 5566372"/>
              <a:gd name="connsiteX26" fmla="*/ 10417308 w 10577516"/>
              <a:gd name="connsiteY26" fmla="*/ 3369150 h 5566372"/>
              <a:gd name="connsiteX27" fmla="*/ 9794430 w 10577516"/>
              <a:gd name="connsiteY27" fmla="*/ 4220840 h 5566372"/>
              <a:gd name="connsiteX28" fmla="*/ 8719522 w 10577516"/>
              <a:gd name="connsiteY28" fmla="*/ 4888463 h 5566372"/>
              <a:gd name="connsiteX29" fmla="*/ 7693808 w 10577516"/>
              <a:gd name="connsiteY29" fmla="*/ 5234223 h 5566372"/>
              <a:gd name="connsiteX30" fmla="*/ 7092669 w 10577516"/>
              <a:gd name="connsiteY30" fmla="*/ 5363248 h 5566372"/>
              <a:gd name="connsiteX31" fmla="*/ 6240978 w 10577516"/>
              <a:gd name="connsiteY31" fmla="*/ 5507272 h 5566372"/>
              <a:gd name="connsiteX32" fmla="*/ 5462508 w 10577516"/>
              <a:gd name="connsiteY32" fmla="*/ 5559010 h 5566372"/>
              <a:gd name="connsiteX33" fmla="*/ 4386329 w 10577516"/>
              <a:gd name="connsiteY33" fmla="*/ 5548839 h 5566372"/>
              <a:gd name="connsiteX34" fmla="*/ 3501461 w 10577516"/>
              <a:gd name="connsiteY34" fmla="*/ 5432782 h 5566372"/>
              <a:gd name="connsiteX35" fmla="*/ 2624348 w 10577516"/>
              <a:gd name="connsiteY35" fmla="*/ 5200409 h 5566372"/>
              <a:gd name="connsiteX36" fmla="*/ 2221385 w 10577516"/>
              <a:gd name="connsiteY36" fmla="*/ 5053589 h 5566372"/>
              <a:gd name="connsiteX37" fmla="*/ 1173934 w 10577516"/>
              <a:gd name="connsiteY37" fmla="*/ 4636388 h 5566372"/>
              <a:gd name="connsiteX38" fmla="*/ 438176 w 10577516"/>
              <a:gd name="connsiteY38" fmla="*/ 4080883 h 5566372"/>
              <a:gd name="connsiteX39" fmla="*/ 18687 w 10577516"/>
              <a:gd name="connsiteY39" fmla="*/ 2942161 h 5566372"/>
              <a:gd name="connsiteX40" fmla="*/ 0 w 10577516"/>
              <a:gd name="connsiteY40" fmla="*/ 2832713 h 5566372"/>
              <a:gd name="connsiteX41" fmla="*/ 0 w 10577516"/>
              <a:gd name="connsiteY41" fmla="*/ 2747290 h 5566372"/>
              <a:gd name="connsiteX42" fmla="*/ 14746 w 10577516"/>
              <a:gd name="connsiteY42" fmla="*/ 2661993 h 5566372"/>
              <a:gd name="connsiteX43" fmla="*/ 292753 w 10577516"/>
              <a:gd name="connsiteY43" fmla="*/ 1968947 h 5566372"/>
              <a:gd name="connsiteX44" fmla="*/ 923893 w 10577516"/>
              <a:gd name="connsiteY44" fmla="*/ 1299417 h 5566372"/>
              <a:gd name="connsiteX45" fmla="*/ 2035538 w 10577516"/>
              <a:gd name="connsiteY45" fmla="*/ 648828 h 5566372"/>
              <a:gd name="connsiteX46" fmla="*/ 3545571 w 10577516"/>
              <a:gd name="connsiteY46" fmla="*/ 196289 h 5566372"/>
              <a:gd name="connsiteX47" fmla="*/ 5211705 w 10577516"/>
              <a:gd name="connsiteY47" fmla="*/ 78323 h 5566372"/>
              <a:gd name="connsiteX48" fmla="*/ 5467720 w 10577516"/>
              <a:gd name="connsiteY48" fmla="*/ 77052 h 5566372"/>
              <a:gd name="connsiteX49" fmla="*/ 6073564 w 10577516"/>
              <a:gd name="connsiteY49" fmla="*/ 11840 h 5566372"/>
              <a:gd name="connsiteX50" fmla="*/ 6438297 w 10577516"/>
              <a:gd name="connsiteY50" fmla="*/ 19 h 556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77516" h="5566372">
                <a:moveTo>
                  <a:pt x="2871593" y="5218333"/>
                </a:moveTo>
                <a:cubicBezTo>
                  <a:pt x="2990956" y="5269180"/>
                  <a:pt x="3517223" y="5383586"/>
                  <a:pt x="3890441" y="5441298"/>
                </a:cubicBezTo>
                <a:cubicBezTo>
                  <a:pt x="4162855" y="5483248"/>
                  <a:pt x="4828063" y="5526341"/>
                  <a:pt x="4931282" y="5506891"/>
                </a:cubicBezTo>
                <a:cubicBezTo>
                  <a:pt x="4236330" y="5449560"/>
                  <a:pt x="3552816" y="5364900"/>
                  <a:pt x="2871593" y="5218333"/>
                </a:cubicBezTo>
                <a:close/>
                <a:moveTo>
                  <a:pt x="4720395" y="128662"/>
                </a:moveTo>
                <a:cubicBezTo>
                  <a:pt x="4329266" y="138551"/>
                  <a:pt x="3939509" y="179153"/>
                  <a:pt x="3554723" y="250059"/>
                </a:cubicBezTo>
                <a:cubicBezTo>
                  <a:pt x="3195336" y="315207"/>
                  <a:pt x="2841707" y="408943"/>
                  <a:pt x="2497230" y="530354"/>
                </a:cubicBezTo>
                <a:cubicBezTo>
                  <a:pt x="2650917" y="485354"/>
                  <a:pt x="2804728" y="441372"/>
                  <a:pt x="2960194" y="403237"/>
                </a:cubicBezTo>
                <a:cubicBezTo>
                  <a:pt x="3296586" y="321538"/>
                  <a:pt x="3637121" y="257890"/>
                  <a:pt x="3980314" y="212560"/>
                </a:cubicBezTo>
                <a:cubicBezTo>
                  <a:pt x="4212050" y="181797"/>
                  <a:pt x="4444422" y="158280"/>
                  <a:pt x="4677428" y="139593"/>
                </a:cubicBezTo>
                <a:cubicBezTo>
                  <a:pt x="4704949" y="137369"/>
                  <a:pt x="4732915" y="137369"/>
                  <a:pt x="4760675" y="134906"/>
                </a:cubicBezTo>
                <a:lnTo>
                  <a:pt x="4792997" y="130123"/>
                </a:lnTo>
                <a:lnTo>
                  <a:pt x="4798006" y="130828"/>
                </a:lnTo>
                <a:lnTo>
                  <a:pt x="4798006" y="129381"/>
                </a:lnTo>
                <a:lnTo>
                  <a:pt x="4792997" y="130123"/>
                </a:lnTo>
                <a:lnTo>
                  <a:pt x="4788863" y="129541"/>
                </a:lnTo>
                <a:cubicBezTo>
                  <a:pt x="4766106" y="127801"/>
                  <a:pt x="4743237" y="127505"/>
                  <a:pt x="4720395" y="128662"/>
                </a:cubicBezTo>
                <a:close/>
                <a:moveTo>
                  <a:pt x="6438297" y="19"/>
                </a:moveTo>
                <a:cubicBezTo>
                  <a:pt x="6802322" y="-887"/>
                  <a:pt x="7164203" y="31671"/>
                  <a:pt x="7523724" y="104129"/>
                </a:cubicBezTo>
                <a:cubicBezTo>
                  <a:pt x="7868594" y="172060"/>
                  <a:pt x="8204694" y="278661"/>
                  <a:pt x="8525668" y="421922"/>
                </a:cubicBezTo>
                <a:cubicBezTo>
                  <a:pt x="8886414" y="582180"/>
                  <a:pt x="9221001" y="795802"/>
                  <a:pt x="9518204" y="1055605"/>
                </a:cubicBezTo>
                <a:cubicBezTo>
                  <a:pt x="9701176" y="1214502"/>
                  <a:pt x="9865578" y="1393612"/>
                  <a:pt x="10008242" y="1589500"/>
                </a:cubicBezTo>
                <a:cubicBezTo>
                  <a:pt x="10117308" y="1741190"/>
                  <a:pt x="10222982" y="1895218"/>
                  <a:pt x="10325274" y="2051574"/>
                </a:cubicBezTo>
                <a:cubicBezTo>
                  <a:pt x="10446215" y="2231789"/>
                  <a:pt x="10528180" y="2435291"/>
                  <a:pt x="10565908" y="2649028"/>
                </a:cubicBezTo>
                <a:cubicBezTo>
                  <a:pt x="10584595" y="2757459"/>
                  <a:pt x="10583451" y="2862839"/>
                  <a:pt x="10542137" y="2966823"/>
                </a:cubicBezTo>
                <a:cubicBezTo>
                  <a:pt x="10530023" y="2999186"/>
                  <a:pt x="10520540" y="3032466"/>
                  <a:pt x="10513789" y="3066355"/>
                </a:cubicBezTo>
                <a:cubicBezTo>
                  <a:pt x="10490298" y="3169843"/>
                  <a:pt x="10458023" y="3271142"/>
                  <a:pt x="10417308" y="3369150"/>
                </a:cubicBezTo>
                <a:cubicBezTo>
                  <a:pt x="10279257" y="3703851"/>
                  <a:pt x="10062140" y="3980714"/>
                  <a:pt x="9794430" y="4220840"/>
                </a:cubicBezTo>
                <a:cubicBezTo>
                  <a:pt x="9475364" y="4506346"/>
                  <a:pt x="9109391" y="4716599"/>
                  <a:pt x="8719522" y="4888463"/>
                </a:cubicBezTo>
                <a:cubicBezTo>
                  <a:pt x="8388126" y="5034394"/>
                  <a:pt x="8044526" y="5145368"/>
                  <a:pt x="7693808" y="5234223"/>
                </a:cubicBezTo>
                <a:cubicBezTo>
                  <a:pt x="7495123" y="5285070"/>
                  <a:pt x="7294022" y="5324223"/>
                  <a:pt x="7092669" y="5363248"/>
                </a:cubicBezTo>
                <a:cubicBezTo>
                  <a:pt x="6809577" y="5418035"/>
                  <a:pt x="6527120" y="5474730"/>
                  <a:pt x="6240978" y="5507272"/>
                </a:cubicBezTo>
                <a:cubicBezTo>
                  <a:pt x="5982166" y="5536509"/>
                  <a:pt x="5722845" y="5554814"/>
                  <a:pt x="5462508" y="5559010"/>
                </a:cubicBezTo>
                <a:cubicBezTo>
                  <a:pt x="5103782" y="5564730"/>
                  <a:pt x="4744928" y="5576298"/>
                  <a:pt x="4386329" y="5548839"/>
                </a:cubicBezTo>
                <a:cubicBezTo>
                  <a:pt x="4089394" y="5527103"/>
                  <a:pt x="3793960" y="5488344"/>
                  <a:pt x="3501461" y="5432782"/>
                </a:cubicBezTo>
                <a:cubicBezTo>
                  <a:pt x="3204247" y="5374930"/>
                  <a:pt x="2911229" y="5297299"/>
                  <a:pt x="2624348" y="5200409"/>
                </a:cubicBezTo>
                <a:cubicBezTo>
                  <a:pt x="2488841" y="5154775"/>
                  <a:pt x="2358417" y="5094775"/>
                  <a:pt x="2221385" y="5053589"/>
                </a:cubicBezTo>
                <a:cubicBezTo>
                  <a:pt x="1859988" y="4945157"/>
                  <a:pt x="1506856" y="4815878"/>
                  <a:pt x="1173934" y="4636388"/>
                </a:cubicBezTo>
                <a:cubicBezTo>
                  <a:pt x="900250" y="4488931"/>
                  <a:pt x="647539" y="4313508"/>
                  <a:pt x="438176" y="4080883"/>
                </a:cubicBezTo>
                <a:cubicBezTo>
                  <a:pt x="146695" y="3757114"/>
                  <a:pt x="3178" y="3378811"/>
                  <a:pt x="18687" y="2942161"/>
                </a:cubicBezTo>
                <a:cubicBezTo>
                  <a:pt x="19582" y="2904814"/>
                  <a:pt x="13236" y="2867645"/>
                  <a:pt x="0" y="2832713"/>
                </a:cubicBezTo>
                <a:lnTo>
                  <a:pt x="0" y="2747290"/>
                </a:lnTo>
                <a:cubicBezTo>
                  <a:pt x="13474" y="2720341"/>
                  <a:pt x="10296" y="2690468"/>
                  <a:pt x="14746" y="2661993"/>
                </a:cubicBezTo>
                <a:cubicBezTo>
                  <a:pt x="54533" y="2409665"/>
                  <a:pt x="152923" y="2181106"/>
                  <a:pt x="292753" y="1968947"/>
                </a:cubicBezTo>
                <a:cubicBezTo>
                  <a:pt x="464108" y="1708991"/>
                  <a:pt x="680970" y="1491747"/>
                  <a:pt x="923893" y="1299417"/>
                </a:cubicBezTo>
                <a:cubicBezTo>
                  <a:pt x="1263678" y="1030182"/>
                  <a:pt x="1638930" y="820945"/>
                  <a:pt x="2035538" y="648828"/>
                </a:cubicBezTo>
                <a:cubicBezTo>
                  <a:pt x="2521001" y="438575"/>
                  <a:pt x="3025660" y="291755"/>
                  <a:pt x="3545571" y="196289"/>
                </a:cubicBezTo>
                <a:cubicBezTo>
                  <a:pt x="4094899" y="95674"/>
                  <a:pt x="4653670" y="56116"/>
                  <a:pt x="5211705" y="78323"/>
                </a:cubicBezTo>
                <a:cubicBezTo>
                  <a:pt x="5297128" y="81756"/>
                  <a:pt x="5383313" y="88620"/>
                  <a:pt x="5467720" y="77052"/>
                </a:cubicBezTo>
                <a:cubicBezTo>
                  <a:pt x="5669076" y="49467"/>
                  <a:pt x="5870557" y="24299"/>
                  <a:pt x="6073564" y="11840"/>
                </a:cubicBezTo>
                <a:cubicBezTo>
                  <a:pt x="6195374" y="4340"/>
                  <a:pt x="6316955" y="320"/>
                  <a:pt x="6438297" y="19"/>
                </a:cubicBezTo>
                <a:close/>
              </a:path>
            </a:pathLst>
          </a:custGeom>
          <a:solidFill>
            <a:srgbClr val="91D6EE"/>
          </a:solidFill>
          <a:ln w="9525" cap="flat">
            <a:noFill/>
            <a:prstDash val="solid"/>
            <a:miter/>
          </a:ln>
        </p:spPr>
        <p:txBody>
          <a:bodyPr rtlCol="0" anchor="ctr"/>
          <a:lstStyle/>
          <a:p>
            <a:endParaRPr lang="en-US"/>
          </a:p>
        </p:txBody>
      </p:sp>
      <p:sp>
        <p:nvSpPr>
          <p:cNvPr id="14" name="Title 1">
            <a:extLst>
              <a:ext uri="{FF2B5EF4-FFF2-40B4-BE49-F238E27FC236}">
                <a16:creationId xmlns:a16="http://schemas.microsoft.com/office/drawing/2014/main" id="{FC3C0483-6990-EA33-C55D-9B2C08F4CEE9}"/>
              </a:ext>
            </a:extLst>
          </p:cNvPr>
          <p:cNvSpPr>
            <a:spLocks noGrp="1"/>
          </p:cNvSpPr>
          <p:nvPr>
            <p:ph type="title"/>
          </p:nvPr>
        </p:nvSpPr>
        <p:spPr>
          <a:xfrm>
            <a:off x="2066925" y="1731762"/>
            <a:ext cx="8058150" cy="2453841"/>
          </a:xfrm>
        </p:spPr>
        <p:txBody>
          <a:bodyPr vert="horz" lIns="91440" tIns="45720" rIns="91440" bIns="45720" rtlCol="0" anchor="b">
            <a:normAutofit/>
          </a:bodyPr>
          <a:lstStyle/>
          <a:p>
            <a:pPr algn="ctr"/>
            <a:r>
              <a:rPr lang="en-US" sz="8800" b="1" cap="none">
                <a:ln w="9525">
                  <a:solidFill>
                    <a:schemeClr val="bg1"/>
                  </a:solidFill>
                  <a:prstDash val="solid"/>
                </a:ln>
                <a:solidFill>
                  <a:schemeClr val="accent5"/>
                </a:solidFill>
                <a:effectLst>
                  <a:glow rad="228600">
                    <a:schemeClr val="accent3">
                      <a:satMod val="175000"/>
                      <a:alpha val="40000"/>
                    </a:schemeClr>
                  </a:glow>
                  <a:outerShdw blurRad="12700" dist="38100" dir="2700000" algn="tl" rotWithShape="0">
                    <a:schemeClr val="accent5">
                      <a:lumMod val="60000"/>
                      <a:lumOff val="40000"/>
                    </a:schemeClr>
                  </a:outerShdw>
                </a:effectLst>
              </a:rPr>
              <a:t>SƠ ĐỒ USECSE</a:t>
            </a:r>
          </a:p>
        </p:txBody>
      </p:sp>
      <p:sp>
        <p:nvSpPr>
          <p:cNvPr id="15" name="Rectangle 6">
            <a:extLst>
              <a:ext uri="{FF2B5EF4-FFF2-40B4-BE49-F238E27FC236}">
                <a16:creationId xmlns:a16="http://schemas.microsoft.com/office/drawing/2014/main" id="{F468997F-0182-04D5-FBA4-405AA44791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74206" y="44194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34170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4" descr="A picture containing night sky&#10;&#10;Description automatically generated">
            <a:extLst>
              <a:ext uri="{FF2B5EF4-FFF2-40B4-BE49-F238E27FC236}">
                <a16:creationId xmlns:a16="http://schemas.microsoft.com/office/drawing/2014/main" id="{8366A4CF-08FC-F97F-AA4E-4868FD72E1C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2171" r="-1" b="1268"/>
          <a:stretch/>
        </p:blipFill>
        <p:spPr>
          <a:xfrm>
            <a:off x="-1" y="-1"/>
            <a:ext cx="12188952" cy="6858000"/>
          </a:xfrm>
          <a:prstGeom prst="rect">
            <a:avLst/>
          </a:prstGeom>
        </p:spPr>
      </p:pic>
      <p:pic>
        <p:nvPicPr>
          <p:cNvPr id="7" name="Picture 6" descr="Diagram&#10;&#10;Description automatically generated">
            <a:extLst>
              <a:ext uri="{FF2B5EF4-FFF2-40B4-BE49-F238E27FC236}">
                <a16:creationId xmlns:a16="http://schemas.microsoft.com/office/drawing/2014/main" id="{2E874296-AC44-5566-4679-A0D2ACF44267}"/>
              </a:ext>
            </a:extLst>
          </p:cNvPr>
          <p:cNvPicPr>
            <a:picLocks noChangeAspect="1"/>
          </p:cNvPicPr>
          <p:nvPr/>
        </p:nvPicPr>
        <p:blipFill>
          <a:blip r:embed="rId3"/>
          <a:stretch>
            <a:fillRect/>
          </a:stretch>
        </p:blipFill>
        <p:spPr>
          <a:xfrm>
            <a:off x="1816423" y="1095719"/>
            <a:ext cx="8559155" cy="5531790"/>
          </a:xfrm>
          <a:prstGeom prst="rect">
            <a:avLst/>
          </a:prstGeom>
        </p:spPr>
      </p:pic>
      <p:sp>
        <p:nvSpPr>
          <p:cNvPr id="10" name="TextBox 9">
            <a:extLst>
              <a:ext uri="{FF2B5EF4-FFF2-40B4-BE49-F238E27FC236}">
                <a16:creationId xmlns:a16="http://schemas.microsoft.com/office/drawing/2014/main" id="{C02D4814-13B0-BF65-722B-C144E5AB293B}"/>
              </a:ext>
            </a:extLst>
          </p:cNvPr>
          <p:cNvSpPr txBox="1"/>
          <p:nvPr/>
        </p:nvSpPr>
        <p:spPr>
          <a:xfrm>
            <a:off x="1337569" y="363984"/>
            <a:ext cx="9516862" cy="923330"/>
          </a:xfrm>
          <a:prstGeom prst="rect">
            <a:avLst/>
          </a:prstGeom>
          <a:noFill/>
        </p:spPr>
        <p:txBody>
          <a:bodyPr wrap="square" rtlCol="0">
            <a:spAutoFit/>
          </a:bodyPr>
          <a:lstStyle/>
          <a:p>
            <a:pPr algn="ctr"/>
            <a:r>
              <a:rPr lang="en-US" sz="3600" b="1" u="none" strike="noStrike" kern="0" spc="0">
                <a:ln>
                  <a:noFill/>
                </a:ln>
                <a:solidFill>
                  <a:srgbClr val="FF0000"/>
                </a:solidFill>
                <a:effectLst>
                  <a:glow>
                    <a:srgbClr val="000000"/>
                  </a:glow>
                  <a:outerShdw sx="0" sy="0">
                    <a:srgbClr val="000000"/>
                  </a:outerShdw>
                  <a:reflection stA="0" endPos="0" fadeDir="0" sx="0" sy="0"/>
                </a:effectLst>
                <a:latin typeface="Times New Roman Bold" panose="02020803070505020304" pitchFamily="18" charset="0"/>
                <a:ea typeface="DengXian Light" panose="02010600030101010101" pitchFamily="2" charset="-122"/>
                <a:cs typeface="Times New Roman" panose="02020603050405020304" pitchFamily="18" charset="0"/>
              </a:rPr>
              <a:t>Usecase của actor quản lý</a:t>
            </a:r>
          </a:p>
          <a:p>
            <a:endParaRPr lang="en-US"/>
          </a:p>
        </p:txBody>
      </p:sp>
    </p:spTree>
    <p:extLst>
      <p:ext uri="{BB962C8B-B14F-4D97-AF65-F5344CB8AC3E}">
        <p14:creationId xmlns:p14="http://schemas.microsoft.com/office/powerpoint/2010/main" val="1398410914"/>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4" descr="A picture containing night sky&#10;&#10;Description automatically generated">
            <a:extLst>
              <a:ext uri="{FF2B5EF4-FFF2-40B4-BE49-F238E27FC236}">
                <a16:creationId xmlns:a16="http://schemas.microsoft.com/office/drawing/2014/main" id="{BE24BD3E-0773-11B8-C9BB-7EE3DE56EFD2}"/>
              </a:ext>
            </a:extLst>
          </p:cNvPr>
          <p:cNvPicPr>
            <a:picLocks noChangeAspect="1"/>
          </p:cNvPicPr>
          <p:nvPr/>
        </p:nvPicPr>
        <p:blipFill rotWithShape="1">
          <a:blip r:embed="rId2">
            <a:extLst>
              <a:ext uri="{28A0092B-C50C-407E-A947-70E740481C1C}">
                <a14:useLocalDpi xmlns:a14="http://schemas.microsoft.com/office/drawing/2010/main" val="0"/>
              </a:ext>
            </a:extLst>
          </a:blip>
          <a:srcRect t="12171" r="-1" b="1268"/>
          <a:stretch/>
        </p:blipFill>
        <p:spPr>
          <a:xfrm>
            <a:off x="-1" y="-1"/>
            <a:ext cx="12188952" cy="6858000"/>
          </a:xfrm>
          <a:prstGeom prst="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2500978" y="4627486"/>
            <a:ext cx="6941467" cy="1065320"/>
          </a:xfrm>
        </p:spPr>
        <p:txBody>
          <a:bodyPr anchor="b">
            <a:normAutofit/>
          </a:bodyPr>
          <a:lstStyle/>
          <a:p>
            <a:pPr marL="914400" lvl="2" algn="ctr" fontAlgn="base">
              <a:lnSpc>
                <a:spcPct val="150000"/>
              </a:lnSpc>
              <a:spcBef>
                <a:spcPts val="600"/>
              </a:spcBef>
              <a:spcAft>
                <a:spcPts val="600"/>
              </a:spcAft>
              <a:buClr>
                <a:srgbClr val="000000"/>
              </a:buClr>
            </a:pPr>
            <a:r>
              <a:rPr lang="en-US" sz="3600" b="1" u="none" strike="noStrike" kern="0" spc="0">
                <a:ln>
                  <a:noFill/>
                </a:ln>
                <a:solidFill>
                  <a:srgbClr val="FF0000"/>
                </a:solidFill>
                <a:effectLst>
                  <a:glow>
                    <a:srgbClr val="000000"/>
                  </a:glow>
                  <a:outerShdw sx="0" sy="0">
                    <a:srgbClr val="000000"/>
                  </a:outerShdw>
                  <a:reflection stA="0" endPos="0" fadeDir="0" sx="0" sy="0"/>
                </a:effectLst>
                <a:latin typeface="Times New Roman Bold" panose="02020803070505020304" pitchFamily="18" charset="0"/>
                <a:ea typeface="DengXian Light" panose="02010600030101010101" pitchFamily="2" charset="-122"/>
                <a:cs typeface="Times New Roman" panose="02020603050405020304" pitchFamily="18" charset="0"/>
              </a:rPr>
              <a:t>Usecase của actor khách hàng</a:t>
            </a:r>
          </a:p>
        </p:txBody>
      </p:sp>
      <p:pic>
        <p:nvPicPr>
          <p:cNvPr id="4" name="Picture 3" descr="Diagram&#10;&#10;Description automatically generated">
            <a:extLst>
              <a:ext uri="{FF2B5EF4-FFF2-40B4-BE49-F238E27FC236}">
                <a16:creationId xmlns:a16="http://schemas.microsoft.com/office/drawing/2014/main" id="{F67B92C5-F85C-2D67-D31F-8693D6C59D42}"/>
              </a:ext>
            </a:extLst>
          </p:cNvPr>
          <p:cNvPicPr>
            <a:picLocks noChangeAspect="1"/>
          </p:cNvPicPr>
          <p:nvPr/>
        </p:nvPicPr>
        <p:blipFill rotWithShape="1">
          <a:blip r:embed="rId3"/>
          <a:srcRect t="5722" b="32915"/>
          <a:stretch/>
        </p:blipFill>
        <p:spPr>
          <a:xfrm>
            <a:off x="1139823" y="881633"/>
            <a:ext cx="9912354" cy="3823531"/>
          </a:xfrm>
          <a:prstGeom prst="round2DiagRect">
            <a:avLst>
              <a:gd name="adj1" fmla="val 4860"/>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1348318116"/>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night sky&#10;&#10;Description automatically generated">
            <a:extLst>
              <a:ext uri="{FF2B5EF4-FFF2-40B4-BE49-F238E27FC236}">
                <a16:creationId xmlns:a16="http://schemas.microsoft.com/office/drawing/2014/main" id="{224869A8-E89D-D39D-29CD-70C56B32CB94}"/>
              </a:ext>
            </a:extLst>
          </p:cNvPr>
          <p:cNvPicPr>
            <a:picLocks noChangeAspect="1"/>
          </p:cNvPicPr>
          <p:nvPr/>
        </p:nvPicPr>
        <p:blipFill rotWithShape="1">
          <a:blip r:embed="rId2">
            <a:extLst>
              <a:ext uri="{28A0092B-C50C-407E-A947-70E740481C1C}">
                <a14:useLocalDpi xmlns:a14="http://schemas.microsoft.com/office/drawing/2010/main" val="0"/>
              </a:ext>
            </a:extLst>
          </a:blip>
          <a:srcRect t="12171" r="-1" b="1268"/>
          <a:stretch/>
        </p:blipFill>
        <p:spPr>
          <a:xfrm>
            <a:off x="-1" y="-1"/>
            <a:ext cx="12188952" cy="6858000"/>
          </a:xfrm>
          <a:prstGeom prst="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7" name="Picture 6" descr="Diagram&#10;&#10;Description automatically generated">
            <a:extLst>
              <a:ext uri="{FF2B5EF4-FFF2-40B4-BE49-F238E27FC236}">
                <a16:creationId xmlns:a16="http://schemas.microsoft.com/office/drawing/2014/main" id="{80B60419-CE5A-36FD-1FEA-FC5E57418478}"/>
              </a:ext>
            </a:extLst>
          </p:cNvPr>
          <p:cNvPicPr>
            <a:picLocks noChangeAspect="1"/>
          </p:cNvPicPr>
          <p:nvPr/>
        </p:nvPicPr>
        <p:blipFill>
          <a:blip r:embed="rId3"/>
          <a:stretch>
            <a:fillRect/>
          </a:stretch>
        </p:blipFill>
        <p:spPr>
          <a:xfrm>
            <a:off x="2236287" y="1402631"/>
            <a:ext cx="7719427" cy="4982501"/>
          </a:xfrm>
          <a:prstGeom prst="rect">
            <a:avLst/>
          </a:prstGeom>
        </p:spPr>
      </p:pic>
      <p:sp>
        <p:nvSpPr>
          <p:cNvPr id="8" name="TextBox 7">
            <a:extLst>
              <a:ext uri="{FF2B5EF4-FFF2-40B4-BE49-F238E27FC236}">
                <a16:creationId xmlns:a16="http://schemas.microsoft.com/office/drawing/2014/main" id="{B529FC2E-9085-EBA2-1064-3EB10336CE0F}"/>
              </a:ext>
            </a:extLst>
          </p:cNvPr>
          <p:cNvSpPr txBox="1"/>
          <p:nvPr/>
        </p:nvSpPr>
        <p:spPr>
          <a:xfrm>
            <a:off x="1337569" y="363984"/>
            <a:ext cx="9516862" cy="923330"/>
          </a:xfrm>
          <a:prstGeom prst="rect">
            <a:avLst/>
          </a:prstGeom>
          <a:noFill/>
        </p:spPr>
        <p:txBody>
          <a:bodyPr wrap="square" rtlCol="0">
            <a:spAutoFit/>
          </a:bodyPr>
          <a:lstStyle/>
          <a:p>
            <a:pPr algn="ctr"/>
            <a:r>
              <a:rPr lang="en-US" sz="3600" b="1" u="none" strike="noStrike" kern="0" spc="0">
                <a:ln>
                  <a:noFill/>
                </a:ln>
                <a:solidFill>
                  <a:srgbClr val="FF0000"/>
                </a:solidFill>
                <a:effectLst>
                  <a:glow>
                    <a:srgbClr val="000000"/>
                  </a:glow>
                  <a:outerShdw sx="0" sy="0">
                    <a:srgbClr val="000000"/>
                  </a:outerShdw>
                  <a:reflection stA="0" endPos="0" fadeDir="0" sx="0" sy="0"/>
                </a:effectLst>
                <a:latin typeface="Times New Roman Bold" panose="02020803070505020304" pitchFamily="18" charset="0"/>
                <a:ea typeface="DengXian Light" panose="02010600030101010101" pitchFamily="2" charset="-122"/>
                <a:cs typeface="Times New Roman" panose="02020603050405020304" pitchFamily="18" charset="0"/>
              </a:rPr>
              <a:t>Mô hình CDM</a:t>
            </a:r>
          </a:p>
          <a:p>
            <a:endParaRPr lang="en-US"/>
          </a:p>
        </p:txBody>
      </p:sp>
    </p:spTree>
    <p:extLst>
      <p:ext uri="{BB962C8B-B14F-4D97-AF65-F5344CB8AC3E}">
        <p14:creationId xmlns:p14="http://schemas.microsoft.com/office/powerpoint/2010/main" val="4089961312"/>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4" descr="A picture containing night sky&#10;&#10;Description automatically generated">
            <a:extLst>
              <a:ext uri="{FF2B5EF4-FFF2-40B4-BE49-F238E27FC236}">
                <a16:creationId xmlns:a16="http://schemas.microsoft.com/office/drawing/2014/main" id="{F09F900E-02C9-FB78-21F9-4FC6F7FBF7F7}"/>
              </a:ext>
            </a:extLst>
          </p:cNvPr>
          <p:cNvPicPr>
            <a:picLocks noChangeAspect="1"/>
          </p:cNvPicPr>
          <p:nvPr/>
        </p:nvPicPr>
        <p:blipFill rotWithShape="1">
          <a:blip r:embed="rId2">
            <a:extLst>
              <a:ext uri="{28A0092B-C50C-407E-A947-70E740481C1C}">
                <a14:useLocalDpi xmlns:a14="http://schemas.microsoft.com/office/drawing/2010/main" val="0"/>
              </a:ext>
            </a:extLst>
          </a:blip>
          <a:srcRect t="12171" r="-1" b="1268"/>
          <a:stretch/>
        </p:blipFill>
        <p:spPr>
          <a:xfrm>
            <a:off x="-1" y="-1"/>
            <a:ext cx="12188952" cy="6858000"/>
          </a:xfrm>
          <a:prstGeom prst="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5" name="Picture 4" descr="Diagram&#10;&#10;Description automatically generated">
            <a:extLst>
              <a:ext uri="{FF2B5EF4-FFF2-40B4-BE49-F238E27FC236}">
                <a16:creationId xmlns:a16="http://schemas.microsoft.com/office/drawing/2014/main" id="{0212FEC7-AEDE-6D63-41BC-83A65831691C}"/>
              </a:ext>
            </a:extLst>
          </p:cNvPr>
          <p:cNvPicPr>
            <a:picLocks noChangeAspect="1"/>
          </p:cNvPicPr>
          <p:nvPr/>
        </p:nvPicPr>
        <p:blipFill>
          <a:blip r:embed="rId3"/>
          <a:stretch>
            <a:fillRect/>
          </a:stretch>
        </p:blipFill>
        <p:spPr>
          <a:xfrm>
            <a:off x="1876741" y="1287314"/>
            <a:ext cx="8438518" cy="4978243"/>
          </a:xfrm>
          <a:prstGeom prst="rect">
            <a:avLst/>
          </a:prstGeom>
        </p:spPr>
      </p:pic>
      <p:sp>
        <p:nvSpPr>
          <p:cNvPr id="7" name="TextBox 6">
            <a:extLst>
              <a:ext uri="{FF2B5EF4-FFF2-40B4-BE49-F238E27FC236}">
                <a16:creationId xmlns:a16="http://schemas.microsoft.com/office/drawing/2014/main" id="{9A185689-7DC9-6DDD-489C-FD90B7B73D14}"/>
              </a:ext>
            </a:extLst>
          </p:cNvPr>
          <p:cNvSpPr txBox="1"/>
          <p:nvPr/>
        </p:nvSpPr>
        <p:spPr>
          <a:xfrm>
            <a:off x="1337569" y="363984"/>
            <a:ext cx="9516862" cy="923330"/>
          </a:xfrm>
          <a:prstGeom prst="rect">
            <a:avLst/>
          </a:prstGeom>
          <a:noFill/>
        </p:spPr>
        <p:txBody>
          <a:bodyPr wrap="square" rtlCol="0">
            <a:spAutoFit/>
          </a:bodyPr>
          <a:lstStyle/>
          <a:p>
            <a:pPr algn="ctr"/>
            <a:r>
              <a:rPr lang="en-US" sz="3600" b="1" u="none" strike="noStrike" kern="0" spc="0">
                <a:ln>
                  <a:noFill/>
                </a:ln>
                <a:solidFill>
                  <a:srgbClr val="FF0000"/>
                </a:solidFill>
                <a:effectLst>
                  <a:glow>
                    <a:srgbClr val="000000"/>
                  </a:glow>
                  <a:outerShdw sx="0" sy="0">
                    <a:srgbClr val="000000"/>
                  </a:outerShdw>
                  <a:reflection stA="0" endPos="0" fadeDir="0" sx="0" sy="0"/>
                </a:effectLst>
                <a:latin typeface="Times New Roman Bold" panose="02020803070505020304" pitchFamily="18" charset="0"/>
                <a:ea typeface="DengXian Light" panose="02010600030101010101" pitchFamily="2" charset="-122"/>
                <a:cs typeface="Times New Roman" panose="02020603050405020304" pitchFamily="18" charset="0"/>
              </a:rPr>
              <a:t>Mô hình PDM</a:t>
            </a:r>
          </a:p>
          <a:p>
            <a:endParaRPr lang="en-US"/>
          </a:p>
        </p:txBody>
      </p:sp>
    </p:spTree>
    <p:extLst>
      <p:ext uri="{BB962C8B-B14F-4D97-AF65-F5344CB8AC3E}">
        <p14:creationId xmlns:p14="http://schemas.microsoft.com/office/powerpoint/2010/main" val="296873785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TF77815013_Problem-solution cycle_RVA_v3" id="{20834410-FC37-46AC-ACB7-FB202F8C4BA9}" vid="{1ED24379-BFF7-4E2F-B7EC-A47C906E21A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7866CFD-F94E-4AE5-ACEA-86FEC0F48A1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B579702B-25C7-40D7-9E29-7686B11A9660}">
  <ds:schemaRefs>
    <ds:schemaRef ds:uri="http://schemas.microsoft.com/sharepoint/v3/contenttype/forms"/>
  </ds:schemaRefs>
</ds:datastoreItem>
</file>

<file path=customXml/itemProps3.xml><?xml version="1.0" encoding="utf-8"?>
<ds:datastoreItem xmlns:ds="http://schemas.openxmlformats.org/officeDocument/2006/customXml" ds:itemID="{A7C0B241-13E5-418D-8920-D23491E2D2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Problemsolution cycle </Template>
  <TotalTime>288</TotalTime>
  <Words>549</Words>
  <Application>Microsoft Office PowerPoint</Application>
  <PresentationFormat>Widescreen</PresentationFormat>
  <Paragraphs>52</Paragraphs>
  <Slides>21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Arial</vt:lpstr>
      <vt:lpstr>Calibri</vt:lpstr>
      <vt:lpstr>Courier New</vt:lpstr>
      <vt:lpstr>Rockwell</vt:lpstr>
      <vt:lpstr>Tahoma</vt:lpstr>
      <vt:lpstr>The Serif Hand</vt:lpstr>
      <vt:lpstr>Times New Roman</vt:lpstr>
      <vt:lpstr>Times New Roman Bold</vt:lpstr>
      <vt:lpstr>Tw Cen MT</vt:lpstr>
      <vt:lpstr>Circuit</vt:lpstr>
      <vt:lpstr>PowerPoint Presentation</vt:lpstr>
      <vt:lpstr>PowerPoint Presentation</vt:lpstr>
      <vt:lpstr>PowerPoint Presentation</vt:lpstr>
      <vt:lpstr>PowerPoint Presentation</vt:lpstr>
      <vt:lpstr>SƠ ĐỒ USECSE</vt:lpstr>
      <vt:lpstr>PowerPoint Presentation</vt:lpstr>
      <vt:lpstr>Usecase của actor khách hàng</vt:lpstr>
      <vt:lpstr>PowerPoint Presentation</vt:lpstr>
      <vt:lpstr>PowerPoint Presentation</vt:lpstr>
      <vt:lpstr>PowerPoint Presentation</vt:lpstr>
      <vt:lpstr>GIAO DIỆN TRANG CHỦ</vt:lpstr>
      <vt:lpstr>GIAO DIỆN ĐẶT HÀNG</vt:lpstr>
      <vt:lpstr>GIAO DIỆN QUẢN LÝ SÁCH</vt:lpstr>
      <vt:lpstr>GIAO DIỆN QUẢN LÝ NGƯỜI DÙNG</vt:lpstr>
      <vt:lpstr>GIAO DIỆN QUẢN LÝ ĐẶT HÀNG</vt:lpstr>
      <vt:lpstr>PowerPoint Presentation</vt:lpstr>
      <vt:lpstr>PowerPoint Presentation</vt:lpstr>
      <vt:lpstr>Kết quả đạt được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 duc toan</dc:creator>
  <cp:lastModifiedBy>le duc toan</cp:lastModifiedBy>
  <cp:revision>1</cp:revision>
  <dcterms:created xsi:type="dcterms:W3CDTF">2022-06-21T05:27:32Z</dcterms:created>
  <dcterms:modified xsi:type="dcterms:W3CDTF">2022-06-21T10:15:51Z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